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555D-D5A4-304C-917C-3012496DBA0A}" type="datetimeFigureOut">
              <a:rPr lang="en-US" smtClean="0"/>
              <a:t>1/18/12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6806-787D-6F4D-A2AC-8B88173E7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589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77A3C-8AD5-AF46-BECC-9BC652B2ED69}" type="datetimeFigureOut">
              <a:rPr lang="en-US" smtClean="0"/>
              <a:t>1/18/12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C40EF-7CC4-1A4B-9FAF-66CABCA8E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3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39ABEFB-72B4-7744-9041-669B6DF6BC84}" type="datetime1">
              <a:rPr lang="en-US" smtClean="0"/>
              <a:t>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r>
              <a:rPr lang="en-US" smtClean="0"/>
              <a:t>© 2012 California Institute of Technology.  Government sponsorship acknowledged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BCAD-6C39-DA4A-B750-705DF879D5A0}" type="datetime1">
              <a:rPr lang="en-US" smtClean="0"/>
              <a:t>1/18/12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California Institute of Technology.  Government sponsorship acknowledged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C822-6953-0840-AC27-2ED58C46EF23}" type="datetime1">
              <a:rPr lang="en-US" smtClean="0"/>
              <a:t>1/18/12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California Institute of Technology.  Government sponsorship acknowledged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F578-6596-4F44-BA1C-EBCFBD61C89F}" type="datetime1">
              <a:rPr lang="en-US" smtClean="0"/>
              <a:t>1/18/12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California Institute of Technology.  Government sponsorship acknowledged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07FB-91CC-D54A-9EBF-CE23452C6766}" type="datetime1">
              <a:rPr lang="en-US" smtClean="0"/>
              <a:t>1/18/12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California Institute of Technology.  Government sponsorship acknowledged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7C5E-226F-8B4B-BD3B-62AC06758D76}" type="datetime1">
              <a:rPr lang="en-US" smtClean="0"/>
              <a:t>1/18/12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California Institute of Technology.  Government sponsorship acknowledged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42FF-4058-4846-9200-AD0EB689B3F2}" type="datetime1">
              <a:rPr lang="en-US" smtClean="0"/>
              <a:t>1/18/12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California Institute of Technology.  Government sponsorship acknowledged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1C7-13FC-B846-8C30-A9C508B5137D}" type="datetime1">
              <a:rPr lang="en-US" smtClean="0"/>
              <a:t>1/18/12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California Institute of Technology.  Government sponsorship acknowledged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C7C1-B672-0747-ACB6-2D8631E6F942}" type="datetime1">
              <a:rPr lang="en-US" smtClean="0"/>
              <a:t>1/18/12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California Institute of Technology.  Government sponsorship acknowledged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9CEA-F002-1849-A395-546284B9003A}" type="datetime1">
              <a:rPr lang="en-US" smtClean="0"/>
              <a:t>1/18/12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California Institute of Technology.  Government sponsorship acknowledged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1858-DF17-0F4B-AC11-94B0D586AD7B}" type="datetime1">
              <a:rPr lang="en-US" smtClean="0"/>
              <a:t>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California Institute of Technology.  Government sponsorship acknowledged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BEF0-2CCF-974E-A46D-35EECDF4835E}" type="datetime1">
              <a:rPr lang="en-US" smtClean="0"/>
              <a:t>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California Institute of Technology.  Government sponsorship acknowledged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2254-B65E-DF4B-AB0B-42604B3A5E37}" type="datetime1">
              <a:rPr lang="en-US" smtClean="0"/>
              <a:t>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California Institute of Technology.  Government sponsorship acknowledged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C2260A37-AEC5-4A4C-AAFC-F1D35BDCBEDC}" type="datetime1">
              <a:rPr lang="en-US" smtClean="0"/>
              <a:t>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© 2012 California Institute of Technology.  Government sponsorship acknowledged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779D-B349-0D4A-87D6-A21E477232B9}" type="datetime1">
              <a:rPr lang="en-US" smtClean="0"/>
              <a:t>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California Institute of Technology.  Government sponsorship acknowledged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5922-75AB-194A-A480-AF8D01486327}" type="datetime1">
              <a:rPr lang="en-US" smtClean="0"/>
              <a:t>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California Institute of Technology.  Government sponsorship acknowledged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52A8-3D6D-B948-8685-D6D29762EA37}" type="datetime1">
              <a:rPr lang="en-US" smtClean="0"/>
              <a:t>1/18/12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California Institute of Technology.  Government sponsorship acknowledged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8D619-0D02-5A4C-8797-565BEB7D8665}" type="datetime1">
              <a:rPr lang="en-US" smtClean="0"/>
              <a:t>1/18/12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California Institute of Technology.  Government sponsorship acknowledged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DA97-D3A5-7845-92BF-CA0F68BCD7DA}" type="datetime1">
              <a:rPr lang="en-US" smtClean="0"/>
              <a:t>1/18/12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California Institute of Technology.  Government sponsorship acknowledged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3913-D625-9846-BD94-7AFB7F2ADD94}" type="datetime1">
              <a:rPr lang="en-US" smtClean="0"/>
              <a:t>1/18/12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California Institute of Technology.  Government sponsorship acknowledged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A626C8E-C30E-3C41-97A3-24440C6EBBE4}" type="datetime1">
              <a:rPr lang="en-US" smtClean="0"/>
              <a:t>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smtClean="0"/>
              <a:t>© 2012 California Institute of Technology.  Government sponsorship acknowledged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co2/dev/data-browser/" TargetMode="External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co2/dev/tool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650414"/>
            <a:ext cx="6477000" cy="1914144"/>
          </a:xfrm>
        </p:spPr>
        <p:txBody>
          <a:bodyPr/>
          <a:lstStyle/>
          <a:p>
            <a:r>
              <a:rPr lang="en-US" dirty="0" smtClean="0"/>
              <a:t>Carbon Dioxide and GIS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582846"/>
            <a:ext cx="6477000" cy="252779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Virtual Science Data Environment</a:t>
            </a:r>
          </a:p>
          <a:p>
            <a:r>
              <a:rPr lang="en-US" dirty="0" smtClean="0"/>
              <a:t>January 4</a:t>
            </a:r>
            <a:r>
              <a:rPr lang="en-US" baseline="30000" dirty="0" smtClean="0"/>
              <a:t>th</a:t>
            </a:r>
            <a:r>
              <a:rPr lang="en-US" dirty="0" smtClean="0"/>
              <a:t>, 2010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Cameron </a:t>
            </a:r>
            <a:r>
              <a:rPr lang="en-US" sz="2400" dirty="0" err="1" smtClean="0"/>
              <a:t>Goodale</a:t>
            </a:r>
            <a:r>
              <a:rPr lang="en-US" sz="2400" dirty="0" smtClean="0"/>
              <a:t>, </a:t>
            </a:r>
            <a:r>
              <a:rPr lang="en-US" sz="2400" dirty="0"/>
              <a:t>Emily Law, Andrew Hart, Rishi </a:t>
            </a:r>
            <a:r>
              <a:rPr lang="en-US" sz="2400" dirty="0" err="1" smtClean="0"/>
              <a:t>Verma</a:t>
            </a:r>
            <a:endParaRPr lang="en-US" sz="2400" dirty="0" smtClean="0"/>
          </a:p>
          <a:p>
            <a:r>
              <a:rPr lang="en-US" sz="2400" dirty="0" smtClean="0"/>
              <a:t>Jet </a:t>
            </a:r>
            <a:r>
              <a:rPr lang="en-US" sz="2400" dirty="0"/>
              <a:t>Propulsion Laboratory, California Institute of </a:t>
            </a:r>
            <a:r>
              <a:rPr lang="en-US" sz="2400" dirty="0" smtClean="0"/>
              <a:t>Technology</a:t>
            </a:r>
            <a:endParaRPr lang="en-US" sz="2400" dirty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6508" y="6110644"/>
            <a:ext cx="3234694" cy="587103"/>
          </a:xfrm>
        </p:spPr>
        <p:txBody>
          <a:bodyPr/>
          <a:lstStyle/>
          <a:p>
            <a:r>
              <a:rPr lang="en-US" sz="1200" dirty="0" smtClean="0"/>
              <a:t>© 2012 California Institute of Technology. </a:t>
            </a:r>
          </a:p>
          <a:p>
            <a:r>
              <a:rPr lang="en-US" sz="1200" dirty="0" smtClean="0"/>
              <a:t>Government sponsorship acknowledged</a:t>
            </a:r>
            <a:endParaRPr lang="en-US" sz="1200" dirty="0"/>
          </a:p>
        </p:txBody>
      </p:sp>
      <p:pic>
        <p:nvPicPr>
          <p:cNvPr id="8" name="Picture 7" descr="NasaBW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22" y="199758"/>
            <a:ext cx="1365760" cy="11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1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Stop Shopping</a:t>
            </a:r>
          </a:p>
          <a:p>
            <a:r>
              <a:rPr lang="en-US" dirty="0" smtClean="0"/>
              <a:t>Provide Data and Services</a:t>
            </a:r>
          </a:p>
          <a:p>
            <a:r>
              <a:rPr lang="en-US" dirty="0" smtClean="0"/>
              <a:t>Extensible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78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19" y="4125753"/>
            <a:ext cx="7942960" cy="1162050"/>
          </a:xfrm>
        </p:spPr>
        <p:txBody>
          <a:bodyPr/>
          <a:lstStyle/>
          <a:p>
            <a:r>
              <a:rPr lang="en-US" dirty="0" smtClean="0"/>
              <a:t>Data Discovery Demo &gt; 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Placeholder 4" descr="Discovery.png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0" b="3970"/>
          <a:stretch>
            <a:fillRect/>
          </a:stretch>
        </p:blipFill>
        <p:spPr/>
      </p:pic>
      <p:sp>
        <p:nvSpPr>
          <p:cNvPr id="6" name="Title 1"/>
          <p:cNvSpPr txBox="1">
            <a:spLocks/>
          </p:cNvSpPr>
          <p:nvPr/>
        </p:nvSpPr>
        <p:spPr>
          <a:xfrm>
            <a:off x="6300262" y="1350241"/>
            <a:ext cx="2684998" cy="335855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/>
              <a:t>Technologies Used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000" dirty="0"/>
              <a:t>Apache OODT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000" dirty="0" smtClean="0"/>
              <a:t>Google Maps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000" dirty="0" err="1" smtClean="0"/>
              <a:t>Javascript</a:t>
            </a:r>
            <a:r>
              <a:rPr lang="en-US" sz="2000" dirty="0" smtClean="0"/>
              <a:t> / </a:t>
            </a:r>
            <a:r>
              <a:rPr lang="en-US" sz="2000" dirty="0" err="1" smtClean="0"/>
              <a:t>jQuery</a:t>
            </a:r>
            <a:endParaRPr lang="en-US" sz="2000" dirty="0" smtClean="0"/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000" dirty="0" smtClean="0"/>
              <a:t>PHP</a:t>
            </a:r>
          </a:p>
        </p:txBody>
      </p:sp>
    </p:spTree>
    <p:extLst>
      <p:ext uri="{BB962C8B-B14F-4D97-AF65-F5344CB8AC3E}">
        <p14:creationId xmlns:p14="http://schemas.microsoft.com/office/powerpoint/2010/main" val="372441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80" y="3786190"/>
            <a:ext cx="5495086" cy="706881"/>
          </a:xfrm>
        </p:spPr>
        <p:txBody>
          <a:bodyPr/>
          <a:lstStyle/>
          <a:p>
            <a:r>
              <a:rPr lang="en-US" dirty="0" smtClean="0"/>
              <a:t>Data Services Demo &gt; </a:t>
            </a:r>
            <a:r>
              <a:rPr lang="en-US" dirty="0" smtClean="0">
                <a:hlinkClick r:id="rId2"/>
              </a:rPr>
              <a:t>link</a:t>
            </a:r>
            <a:endParaRPr lang="en-US" dirty="0"/>
          </a:p>
        </p:txBody>
      </p:sp>
      <p:pic>
        <p:nvPicPr>
          <p:cNvPr id="6" name="Picture Placeholder 5" descr="geoSelection.pn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" b="1806"/>
          <a:stretch>
            <a:fillRect/>
          </a:stretch>
        </p:blipFill>
        <p:spPr/>
      </p:pic>
      <p:pic>
        <p:nvPicPr>
          <p:cNvPr id="7" name="Picture Placeholder 6" descr="DateRangeCrop.png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" b="1141"/>
          <a:stretch/>
        </p:blipFill>
        <p:spPr>
          <a:xfrm rot="360000">
            <a:off x="4350621" y="540510"/>
            <a:ext cx="4432860" cy="296705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702666" y="4051444"/>
            <a:ext cx="3170898" cy="2806555"/>
          </a:xfrm>
        </p:spPr>
        <p:txBody>
          <a:bodyPr>
            <a:normAutofit/>
          </a:bodyPr>
          <a:lstStyle/>
          <a:p>
            <a:r>
              <a:rPr lang="en-US" b="1" dirty="0" smtClean="0"/>
              <a:t>Technologies Used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Apache OODT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Climate Data </a:t>
            </a:r>
            <a:r>
              <a:rPr lang="en-US" b="1" dirty="0" err="1" smtClean="0"/>
              <a:t>eXchange</a:t>
            </a:r>
            <a:endParaRPr lang="en-US" b="1" dirty="0" smtClean="0"/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Google Maps</a:t>
            </a:r>
          </a:p>
          <a:p>
            <a:pPr marL="342900" indent="-342900">
              <a:buFont typeface="Arial"/>
              <a:buChar char="•"/>
            </a:pPr>
            <a:r>
              <a:rPr lang="en-US" b="1" dirty="0" err="1" smtClean="0"/>
              <a:t>Javascript</a:t>
            </a:r>
            <a:endParaRPr lang="en-US" b="1" dirty="0" smtClean="0"/>
          </a:p>
          <a:p>
            <a:pPr marL="342900" indent="-342900">
              <a:buFont typeface="Arial"/>
              <a:buChar char="•"/>
            </a:pPr>
            <a:r>
              <a:rPr lang="en-US" b="1" dirty="0" err="1" smtClean="0"/>
              <a:t>MongoDB</a:t>
            </a:r>
            <a:endParaRPr lang="en-US" b="1" dirty="0" smtClean="0"/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PHP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Python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228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CO</a:t>
            </a:r>
            <a:r>
              <a:rPr lang="en-US" baseline="-25000" dirty="0" smtClean="0"/>
              <a:t>2</a:t>
            </a:r>
            <a:r>
              <a:rPr lang="en-US" dirty="0" smtClean="0"/>
              <a:t> Research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Open Source / Open Standards</a:t>
            </a:r>
            <a:endParaRPr lang="en-US" dirty="0"/>
          </a:p>
        </p:txBody>
      </p:sp>
      <p:pic>
        <p:nvPicPr>
          <p:cNvPr id="5" name="Picture Placeholder 4" descr="ExtensionCordsLandscape.jpg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9" b="29349"/>
          <a:stretch>
            <a:fillRect/>
          </a:stretch>
        </p:blipFill>
        <p:spPr>
          <a:xfrm rot="232774">
            <a:off x="2038350" y="563563"/>
            <a:ext cx="5057775" cy="3073400"/>
          </a:xfrm>
        </p:spPr>
      </p:pic>
      <p:sp>
        <p:nvSpPr>
          <p:cNvPr id="6" name="TextBox 5"/>
          <p:cNvSpPr txBox="1"/>
          <p:nvPr/>
        </p:nvSpPr>
        <p:spPr>
          <a:xfrm>
            <a:off x="155745" y="6374242"/>
            <a:ext cx="8853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n w="18415" cmpd="sng">
                  <a:noFill/>
                  <a:prstDash val="solid"/>
                </a:ln>
                <a:cs typeface="American Typewriter"/>
              </a:rPr>
              <a:t>Chan, Jeremy.</a:t>
            </a:r>
            <a:r>
              <a:rPr lang="en-US" sz="1400" dirty="0">
                <a:ln w="18415" cmpd="sng">
                  <a:noFill/>
                  <a:prstDash val="solid"/>
                </a:ln>
                <a:cs typeface="American Typewriter"/>
              </a:rPr>
              <a:t> </a:t>
            </a:r>
            <a:r>
              <a:rPr lang="en-US" sz="1400" dirty="0" smtClean="0">
                <a:ln w="18415" cmpd="sng">
                  <a:noFill/>
                  <a:prstDash val="solid"/>
                </a:ln>
                <a:cs typeface="American Typewriter"/>
              </a:rPr>
              <a:t>”You are Powerless…without us”. photo. September 4, 2006. </a:t>
            </a:r>
            <a:r>
              <a:rPr lang="en-US" sz="1400" dirty="0">
                <a:ln w="18415" cmpd="sng">
                  <a:noFill/>
                  <a:prstDash val="solid"/>
                </a:ln>
                <a:cs typeface="American Typewriter"/>
              </a:rPr>
              <a:t>Online Image. &lt;http://</a:t>
            </a:r>
            <a:r>
              <a:rPr lang="en-US" sz="1400" dirty="0" err="1">
                <a:ln w="18415" cmpd="sng">
                  <a:noFill/>
                  <a:prstDash val="solid"/>
                </a:ln>
                <a:cs typeface="American Typewriter"/>
              </a:rPr>
              <a:t>flic.kr</a:t>
            </a:r>
            <a:r>
              <a:rPr lang="en-US" sz="1400" dirty="0">
                <a:ln w="18415" cmpd="sng">
                  <a:noFill/>
                  <a:prstDash val="solid"/>
                </a:ln>
                <a:cs typeface="American Typewriter"/>
              </a:rPr>
              <a:t>/p/</a:t>
            </a:r>
            <a:r>
              <a:rPr lang="en-US" sz="1400" dirty="0" err="1" smtClean="0">
                <a:ln w="18415" cmpd="sng">
                  <a:noFill/>
                  <a:prstDash val="solid"/>
                </a:ln>
                <a:cs typeface="American Typewriter"/>
              </a:rPr>
              <a:t>qMzVw</a:t>
            </a:r>
            <a:r>
              <a:rPr lang="en-US" sz="1400" dirty="0" smtClean="0">
                <a:ln w="18415" cmpd="sng">
                  <a:noFill/>
                  <a:prstDash val="solid"/>
                </a:ln>
                <a:cs typeface="American Typewriter"/>
              </a:rPr>
              <a:t>&gt;</a:t>
            </a:r>
            <a:endParaRPr lang="en-US" sz="1400" u="sng" dirty="0">
              <a:ln w="18415" cmpd="sng">
                <a:noFill/>
                <a:prstDash val="solid"/>
              </a:ln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77579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/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64074"/>
            <a:ext cx="7313613" cy="3227126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Cameron.E.Goodale@jpl.nasa.gov</a:t>
            </a:r>
          </a:p>
          <a:p>
            <a:r>
              <a:rPr lang="en-US" dirty="0" smtClean="0">
                <a:latin typeface="Arial"/>
                <a:cs typeface="Arial"/>
              </a:rPr>
              <a:t>co2-general@jpl.nasa.gov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1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590</TotalTime>
  <Words>107</Words>
  <Application>Microsoft Macintosh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Inkwell</vt:lpstr>
      <vt:lpstr>Carbon Dioxide and GIS</vt:lpstr>
      <vt:lpstr>Purpose</vt:lpstr>
      <vt:lpstr>Data Discovery Demo &gt; link </vt:lpstr>
      <vt:lpstr>Data Services Demo &gt; link</vt:lpstr>
      <vt:lpstr>Extending CO2 Research</vt:lpstr>
      <vt:lpstr>Questions / Contact</vt:lpstr>
    </vt:vector>
  </TitlesOfParts>
  <Company>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Dioxide and GIS</dc:title>
  <dc:creator>cgoodale</dc:creator>
  <cp:lastModifiedBy>cgoodale</cp:lastModifiedBy>
  <cp:revision>27</cp:revision>
  <dcterms:created xsi:type="dcterms:W3CDTF">2012-01-04T06:05:55Z</dcterms:created>
  <dcterms:modified xsi:type="dcterms:W3CDTF">2012-01-18T20:24:55Z</dcterms:modified>
</cp:coreProperties>
</file>