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AF8D-BC56-D543-8762-E8C6343235E2}" type="datetimeFigureOut">
              <a:rPr lang="en-US" smtClean="0"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7D28-8E3C-2A4C-BC0B-4084D4F8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28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AF8D-BC56-D543-8762-E8C6343235E2}" type="datetimeFigureOut">
              <a:rPr lang="en-US" smtClean="0"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7D28-8E3C-2A4C-BC0B-4084D4F8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54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AF8D-BC56-D543-8762-E8C6343235E2}" type="datetimeFigureOut">
              <a:rPr lang="en-US" smtClean="0"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7D28-8E3C-2A4C-BC0B-4084D4F8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6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AF8D-BC56-D543-8762-E8C6343235E2}" type="datetimeFigureOut">
              <a:rPr lang="en-US" smtClean="0"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7D28-8E3C-2A4C-BC0B-4084D4F8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1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AF8D-BC56-D543-8762-E8C6343235E2}" type="datetimeFigureOut">
              <a:rPr lang="en-US" smtClean="0"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7D28-8E3C-2A4C-BC0B-4084D4F8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16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AF8D-BC56-D543-8762-E8C6343235E2}" type="datetimeFigureOut">
              <a:rPr lang="en-US" smtClean="0"/>
              <a:t>2/17/17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7D28-8E3C-2A4C-BC0B-4084D4F8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3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AF8D-BC56-D543-8762-E8C6343235E2}" type="datetimeFigureOut">
              <a:rPr lang="en-US" smtClean="0"/>
              <a:t>2/17/17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7D28-8E3C-2A4C-BC0B-4084D4F8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AF8D-BC56-D543-8762-E8C6343235E2}" type="datetimeFigureOut">
              <a:rPr lang="en-US" smtClean="0"/>
              <a:t>2/17/17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7D28-8E3C-2A4C-BC0B-4084D4F8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2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AF8D-BC56-D543-8762-E8C6343235E2}" type="datetimeFigureOut">
              <a:rPr lang="en-US" smtClean="0"/>
              <a:t>2/17/17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7D28-8E3C-2A4C-BC0B-4084D4F8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62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AF8D-BC56-D543-8762-E8C6343235E2}" type="datetimeFigureOut">
              <a:rPr lang="en-US" smtClean="0"/>
              <a:t>2/17/17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7D28-8E3C-2A4C-BC0B-4084D4F8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9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AF8D-BC56-D543-8762-E8C6343235E2}" type="datetimeFigureOut">
              <a:rPr lang="en-US" smtClean="0"/>
              <a:t>2/17/17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7D28-8E3C-2A4C-BC0B-4084D4F8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4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AAF8D-BC56-D543-8762-E8C6343235E2}" type="datetimeFigureOut">
              <a:rPr lang="en-US" smtClean="0"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F7D28-8E3C-2A4C-BC0B-4084D4F8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6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5900"/>
            <a:ext cx="9144000" cy="641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744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NASA, GSFC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Moe</dc:creator>
  <cp:lastModifiedBy>Karen Moe</cp:lastModifiedBy>
  <cp:revision>1</cp:revision>
  <dcterms:created xsi:type="dcterms:W3CDTF">2017-02-17T22:02:26Z</dcterms:created>
  <dcterms:modified xsi:type="dcterms:W3CDTF">2017-02-17T22:07:15Z</dcterms:modified>
</cp:coreProperties>
</file>