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51206400" cy="36576000"/>
  <p:notesSz cx="6858000" cy="9144000"/>
  <p:defaultTextStyle>
    <a:defPPr>
      <a:defRPr lang="en-US"/>
    </a:defPPr>
    <a:lvl1pPr marL="0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7773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5545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23318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31088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8860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46633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54406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62177" algn="l" defTabSz="250777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1792" y="-208"/>
      </p:cViewPr>
      <p:guideLst>
        <p:guide orient="horz" pos="1152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787B-0108-B04B-A4A9-2AE159BD92DD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DB38A-E98E-7C42-8393-E2AECBCAB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857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07773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15545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23318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31088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38860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46633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554406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062177" algn="l" defTabSz="2507773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DB38A-E98E-7C42-8393-E2AECBCAB6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81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1" y="11362269"/>
            <a:ext cx="4352544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1" y="20726400"/>
            <a:ext cx="35844481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5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3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1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6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269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0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464738"/>
            <a:ext cx="1152144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2" y="1464738"/>
            <a:ext cx="33710879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155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732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3503469"/>
            <a:ext cx="43525440" cy="7264400"/>
          </a:xfrm>
        </p:spPr>
        <p:txBody>
          <a:bodyPr anchor="t"/>
          <a:lstStyle>
            <a:lvl1pPr algn="l">
              <a:defRPr sz="22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5502472"/>
            <a:ext cx="43525440" cy="8000998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7773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5015545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331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108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886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663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440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217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65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1" y="8534403"/>
            <a:ext cx="22616160" cy="24138469"/>
          </a:xfrm>
        </p:spPr>
        <p:txBody>
          <a:bodyPr/>
          <a:lstStyle>
            <a:lvl1pPr>
              <a:defRPr sz="15400"/>
            </a:lvl1pPr>
            <a:lvl2pPr>
              <a:defRPr sz="133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1" y="8534403"/>
            <a:ext cx="22616160" cy="24138469"/>
          </a:xfrm>
        </p:spPr>
        <p:txBody>
          <a:bodyPr/>
          <a:lstStyle>
            <a:lvl1pPr>
              <a:defRPr sz="15400"/>
            </a:lvl1pPr>
            <a:lvl2pPr>
              <a:defRPr sz="133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44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187270"/>
            <a:ext cx="22625052" cy="3412064"/>
          </a:xfrm>
        </p:spPr>
        <p:txBody>
          <a:bodyPr anchor="b"/>
          <a:lstStyle>
            <a:lvl1pPr marL="0" indent="0">
              <a:buNone/>
              <a:defRPr sz="13300" b="1"/>
            </a:lvl1pPr>
            <a:lvl2pPr marL="2507773" indent="0">
              <a:buNone/>
              <a:defRPr sz="11000" b="1"/>
            </a:lvl2pPr>
            <a:lvl3pPr marL="5015545" indent="0">
              <a:buNone/>
              <a:defRPr sz="9800" b="1"/>
            </a:lvl3pPr>
            <a:lvl4pPr marL="7523318" indent="0">
              <a:buNone/>
              <a:defRPr sz="8800" b="1"/>
            </a:lvl4pPr>
            <a:lvl5pPr marL="10031088" indent="0">
              <a:buNone/>
              <a:defRPr sz="8800" b="1"/>
            </a:lvl5pPr>
            <a:lvl6pPr marL="12538860" indent="0">
              <a:buNone/>
              <a:defRPr sz="8800" b="1"/>
            </a:lvl6pPr>
            <a:lvl7pPr marL="15046633" indent="0">
              <a:buNone/>
              <a:defRPr sz="8800" b="1"/>
            </a:lvl7pPr>
            <a:lvl8pPr marL="17554406" indent="0">
              <a:buNone/>
              <a:defRPr sz="8800" b="1"/>
            </a:lvl8pPr>
            <a:lvl9pPr marL="20062177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1599334"/>
            <a:ext cx="22625052" cy="21073536"/>
          </a:xfrm>
        </p:spPr>
        <p:txBody>
          <a:bodyPr/>
          <a:lstStyle>
            <a:lvl1pPr>
              <a:defRPr sz="133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4" y="8187270"/>
            <a:ext cx="22633940" cy="3412064"/>
          </a:xfrm>
        </p:spPr>
        <p:txBody>
          <a:bodyPr anchor="b"/>
          <a:lstStyle>
            <a:lvl1pPr marL="0" indent="0">
              <a:buNone/>
              <a:defRPr sz="13300" b="1"/>
            </a:lvl1pPr>
            <a:lvl2pPr marL="2507773" indent="0">
              <a:buNone/>
              <a:defRPr sz="11000" b="1"/>
            </a:lvl2pPr>
            <a:lvl3pPr marL="5015545" indent="0">
              <a:buNone/>
              <a:defRPr sz="9800" b="1"/>
            </a:lvl3pPr>
            <a:lvl4pPr marL="7523318" indent="0">
              <a:buNone/>
              <a:defRPr sz="8800" b="1"/>
            </a:lvl4pPr>
            <a:lvl5pPr marL="10031088" indent="0">
              <a:buNone/>
              <a:defRPr sz="8800" b="1"/>
            </a:lvl5pPr>
            <a:lvl6pPr marL="12538860" indent="0">
              <a:buNone/>
              <a:defRPr sz="8800" b="1"/>
            </a:lvl6pPr>
            <a:lvl7pPr marL="15046633" indent="0">
              <a:buNone/>
              <a:defRPr sz="8800" b="1"/>
            </a:lvl7pPr>
            <a:lvl8pPr marL="17554406" indent="0">
              <a:buNone/>
              <a:defRPr sz="8800" b="1"/>
            </a:lvl8pPr>
            <a:lvl9pPr marL="20062177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4" y="11599334"/>
            <a:ext cx="22633940" cy="21073536"/>
          </a:xfrm>
        </p:spPr>
        <p:txBody>
          <a:bodyPr/>
          <a:lstStyle>
            <a:lvl1pPr>
              <a:defRPr sz="13300"/>
            </a:lvl1pPr>
            <a:lvl2pPr>
              <a:defRPr sz="110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646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754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46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456267"/>
            <a:ext cx="16846552" cy="619760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1" y="1456270"/>
            <a:ext cx="28625800" cy="31216602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3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7653870"/>
            <a:ext cx="16846552" cy="25019002"/>
          </a:xfrm>
        </p:spPr>
        <p:txBody>
          <a:bodyPr/>
          <a:lstStyle>
            <a:lvl1pPr marL="0" indent="0">
              <a:buNone/>
              <a:defRPr sz="7700"/>
            </a:lvl1pPr>
            <a:lvl2pPr marL="2507773" indent="0">
              <a:buNone/>
              <a:defRPr sz="6600"/>
            </a:lvl2pPr>
            <a:lvl3pPr marL="5015545" indent="0">
              <a:buNone/>
              <a:defRPr sz="5400"/>
            </a:lvl3pPr>
            <a:lvl4pPr marL="7523318" indent="0">
              <a:buNone/>
              <a:defRPr sz="5000"/>
            </a:lvl4pPr>
            <a:lvl5pPr marL="10031088" indent="0">
              <a:buNone/>
              <a:defRPr sz="5000"/>
            </a:lvl5pPr>
            <a:lvl6pPr marL="12538860" indent="0">
              <a:buNone/>
              <a:defRPr sz="5000"/>
            </a:lvl6pPr>
            <a:lvl7pPr marL="15046633" indent="0">
              <a:buNone/>
              <a:defRPr sz="5000"/>
            </a:lvl7pPr>
            <a:lvl8pPr marL="17554406" indent="0">
              <a:buNone/>
              <a:defRPr sz="5000"/>
            </a:lvl8pPr>
            <a:lvl9pPr marL="20062177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81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4" y="25603201"/>
            <a:ext cx="30723840" cy="302260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4" y="3268133"/>
            <a:ext cx="30723840" cy="21945600"/>
          </a:xfrm>
        </p:spPr>
        <p:txBody>
          <a:bodyPr/>
          <a:lstStyle>
            <a:lvl1pPr marL="0" indent="0">
              <a:buNone/>
              <a:defRPr sz="17600"/>
            </a:lvl1pPr>
            <a:lvl2pPr marL="2507773" indent="0">
              <a:buNone/>
              <a:defRPr sz="15400"/>
            </a:lvl2pPr>
            <a:lvl3pPr marL="5015545" indent="0">
              <a:buNone/>
              <a:defRPr sz="13300"/>
            </a:lvl3pPr>
            <a:lvl4pPr marL="7523318" indent="0">
              <a:buNone/>
              <a:defRPr sz="11000"/>
            </a:lvl4pPr>
            <a:lvl5pPr marL="10031088" indent="0">
              <a:buNone/>
              <a:defRPr sz="11000"/>
            </a:lvl5pPr>
            <a:lvl6pPr marL="12538860" indent="0">
              <a:buNone/>
              <a:defRPr sz="11000"/>
            </a:lvl6pPr>
            <a:lvl7pPr marL="15046633" indent="0">
              <a:buNone/>
              <a:defRPr sz="11000"/>
            </a:lvl7pPr>
            <a:lvl8pPr marL="17554406" indent="0">
              <a:buNone/>
              <a:defRPr sz="11000"/>
            </a:lvl8pPr>
            <a:lvl9pPr marL="20062177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4" y="28625803"/>
            <a:ext cx="30723840" cy="4292598"/>
          </a:xfrm>
        </p:spPr>
        <p:txBody>
          <a:bodyPr/>
          <a:lstStyle>
            <a:lvl1pPr marL="0" indent="0">
              <a:buNone/>
              <a:defRPr sz="7700"/>
            </a:lvl1pPr>
            <a:lvl2pPr marL="2507773" indent="0">
              <a:buNone/>
              <a:defRPr sz="6600"/>
            </a:lvl2pPr>
            <a:lvl3pPr marL="5015545" indent="0">
              <a:buNone/>
              <a:defRPr sz="5400"/>
            </a:lvl3pPr>
            <a:lvl4pPr marL="7523318" indent="0">
              <a:buNone/>
              <a:defRPr sz="5000"/>
            </a:lvl4pPr>
            <a:lvl5pPr marL="10031088" indent="0">
              <a:buNone/>
              <a:defRPr sz="5000"/>
            </a:lvl5pPr>
            <a:lvl6pPr marL="12538860" indent="0">
              <a:buNone/>
              <a:defRPr sz="5000"/>
            </a:lvl6pPr>
            <a:lvl7pPr marL="15046633" indent="0">
              <a:buNone/>
              <a:defRPr sz="5000"/>
            </a:lvl7pPr>
            <a:lvl8pPr marL="17554406" indent="0">
              <a:buNone/>
              <a:defRPr sz="5000"/>
            </a:lvl8pPr>
            <a:lvl9pPr marL="20062177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229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1" y="1464736"/>
            <a:ext cx="46085761" cy="6096000"/>
          </a:xfrm>
          <a:prstGeom prst="rect">
            <a:avLst/>
          </a:prstGeom>
        </p:spPr>
        <p:txBody>
          <a:bodyPr vert="horz" lIns="501554" tIns="250776" rIns="501554" bIns="2507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34403"/>
            <a:ext cx="46085761" cy="24138469"/>
          </a:xfrm>
          <a:prstGeom prst="rect">
            <a:avLst/>
          </a:prstGeom>
        </p:spPr>
        <p:txBody>
          <a:bodyPr vert="horz" lIns="501554" tIns="250776" rIns="501554" bIns="2507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1" y="33900536"/>
            <a:ext cx="11948161" cy="1947333"/>
          </a:xfrm>
          <a:prstGeom prst="rect">
            <a:avLst/>
          </a:prstGeom>
        </p:spPr>
        <p:txBody>
          <a:bodyPr vert="horz" lIns="501554" tIns="250776" rIns="501554" bIns="25077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34F8-9EA6-3A4C-9BB9-3C8151076337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1" y="33900536"/>
            <a:ext cx="16215360" cy="1947333"/>
          </a:xfrm>
          <a:prstGeom prst="rect">
            <a:avLst/>
          </a:prstGeom>
        </p:spPr>
        <p:txBody>
          <a:bodyPr vert="horz" lIns="501554" tIns="250776" rIns="501554" bIns="25077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1" y="33900536"/>
            <a:ext cx="11948161" cy="1947333"/>
          </a:xfrm>
          <a:prstGeom prst="rect">
            <a:avLst/>
          </a:prstGeom>
        </p:spPr>
        <p:txBody>
          <a:bodyPr vert="horz" lIns="501554" tIns="250776" rIns="501554" bIns="25077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6291-32F1-4249-9D78-485C8E1EC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475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7773" rtl="0" eaLnBrk="1" latinLnBrk="0" hangingPunct="1">
        <a:spcBef>
          <a:spcPct val="0"/>
        </a:spcBef>
        <a:buNone/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828" indent="-1880828" algn="l" defTabSz="2507773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129" indent="-1567358" algn="l" defTabSz="2507773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432" indent="-1253886" algn="l" defTabSz="2507773" rtl="0" eaLnBrk="1" latinLnBrk="0" hangingPunct="1">
        <a:spcBef>
          <a:spcPct val="20000"/>
        </a:spcBef>
        <a:buFont typeface="Arial"/>
        <a:buChar char="•"/>
        <a:defRPr sz="133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201" indent="-1253886" algn="l" defTabSz="2507773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4974" indent="-1253886" algn="l" defTabSz="2507773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2747" indent="-1253886" algn="l" defTabSz="250777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0519" indent="-1253886" algn="l" defTabSz="250777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8292" indent="-1253886" algn="l" defTabSz="250777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6064" indent="-1253886" algn="l" defTabSz="2507773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773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545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318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088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8860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6633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4406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2177" algn="l" defTabSz="250777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echo.nasa.gov/cwic-smart" TargetMode="External"/><Relationship Id="rId4" Type="http://schemas.openxmlformats.org/officeDocument/2006/relationships/hyperlink" Target="mailto:andrew.e.mitchell@nasa.gov" TargetMode="External"/><Relationship Id="rId5" Type="http://schemas.openxmlformats.org/officeDocument/2006/relationships/image" Target="../media/image1.gif"/><Relationship Id="rId6" Type="http://schemas.openxmlformats.org/officeDocument/2006/relationships/hyperlink" Target="mailto:douglas.j.newman@nasa.gov" TargetMode="External"/><Relationship Id="rId7" Type="http://schemas.openxmlformats.org/officeDocument/2006/relationships/hyperlink" Target="christopher.s.lynnes@nasa.gov" TargetMode="Externa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" y="0"/>
            <a:ext cx="51206394" cy="6201564"/>
          </a:xfrm>
          <a:prstGeom prst="rect">
            <a:avLst/>
          </a:prstGeom>
          <a:ln cap="flat">
            <a:noFill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 spcCol="0" rtlCol="0" anchor="ctr"/>
          <a:lstStyle/>
          <a:p>
            <a:pPr algn="ctr"/>
            <a:endParaRPr lang="en-US"/>
          </a:p>
        </p:txBody>
      </p:sp>
      <p:sp>
        <p:nvSpPr>
          <p:cNvPr id="15" name="Round Same Side Corner Rectangle 14"/>
          <p:cNvSpPr/>
          <p:nvPr/>
        </p:nvSpPr>
        <p:spPr>
          <a:xfrm>
            <a:off x="1126074" y="6446920"/>
            <a:ext cx="13886608" cy="1754747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01554" tIns="250776" rIns="501554" bIns="250776" anchor="t"/>
          <a:lstStyle/>
          <a:p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What is</a:t>
            </a:r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 </a:t>
            </a:r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Open Search</a:t>
            </a:r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?</a:t>
            </a:r>
            <a:endParaRPr lang="en-US" sz="6600" b="1" spc="300" dirty="0">
              <a:effectLst>
                <a:outerShdw blurRad="50800" dist="38100" dir="2700000" algn="tl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26" name="Round Same Side Corner Rectangle 25"/>
          <p:cNvSpPr/>
          <p:nvPr/>
        </p:nvSpPr>
        <p:spPr>
          <a:xfrm>
            <a:off x="36329783" y="6446920"/>
            <a:ext cx="13883546" cy="1754747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01554" tIns="250776" rIns="501554" bIns="250776" anchor="t"/>
          <a:lstStyle/>
          <a:p>
            <a:pPr algn="r"/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Who is using it?</a:t>
            </a:r>
            <a:endParaRPr lang="en-US" sz="6600" b="1" spc="300" dirty="0">
              <a:effectLst>
                <a:outerShdw blurRad="50800" dist="38100" dir="2700000" algn="tl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26071" y="8201668"/>
            <a:ext cx="13886611" cy="608587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/>
          <a:lstStyle/>
          <a:p>
            <a:endParaRPr lang="en-US" sz="4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329783" y="8201668"/>
            <a:ext cx="13883546" cy="60858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 numCol="1" rtlCol="0" anchor="ctr"/>
          <a:lstStyle/>
          <a:p>
            <a:pPr marL="765810" lvl="1" indent="-571500"/>
            <a:endParaRPr lang="en-US" sz="4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ound Same Side Corner Rectangle 30"/>
          <p:cNvSpPr/>
          <p:nvPr/>
        </p:nvSpPr>
        <p:spPr>
          <a:xfrm>
            <a:off x="1134258" y="14894655"/>
            <a:ext cx="13878424" cy="1754747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01554" tIns="250776" rIns="501554" bIns="250776" anchor="t"/>
          <a:lstStyle/>
          <a:p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Why should I use it?</a:t>
            </a:r>
            <a:endParaRPr lang="en-US" sz="6600" b="1" spc="300" dirty="0">
              <a:effectLst>
                <a:outerShdw blurRad="50800" dist="38100" dir="2700000" algn="tl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34258" y="16649401"/>
            <a:ext cx="13878424" cy="173105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/>
          <a:lstStyle/>
          <a:p>
            <a:endParaRPr lang="en-US" sz="4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134250" y="34435152"/>
            <a:ext cx="49079079" cy="1994291"/>
            <a:chOff x="1134250" y="34435152"/>
            <a:chExt cx="49079079" cy="1994291"/>
          </a:xfrm>
        </p:grpSpPr>
        <p:sp>
          <p:nvSpPr>
            <p:cNvPr id="39" name="Rounded Rectangle 38"/>
            <p:cNvSpPr/>
            <p:nvPr/>
          </p:nvSpPr>
          <p:spPr>
            <a:xfrm>
              <a:off x="1134258" y="34435152"/>
              <a:ext cx="49079071" cy="1313184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34250" y="34435157"/>
              <a:ext cx="48836732" cy="1337447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 anchor="ctr">
              <a:spAutoFit/>
            </a:bodyPr>
            <a:lstStyle/>
            <a:p>
              <a:r>
                <a:rPr lang="en-US" sz="5400" dirty="0" smtClean="0">
                  <a:hlinkClick r:id="rId3"/>
                </a:rPr>
                <a:t>https</a:t>
              </a:r>
              <a:r>
                <a:rPr lang="en-US" sz="5400" dirty="0">
                  <a:hlinkClick r:id="rId3"/>
                </a:rPr>
                <a:t>://</a:t>
              </a:r>
              <a:r>
                <a:rPr lang="en-US" sz="5400" dirty="0" err="1">
                  <a:hlinkClick r:id="rId3"/>
                </a:rPr>
                <a:t>api.echo.nasa.gov</a:t>
              </a:r>
              <a:r>
                <a:rPr lang="en-US" sz="5400" dirty="0" smtClean="0">
                  <a:hlinkClick r:id="rId3"/>
                </a:rPr>
                <a:t>/</a:t>
              </a:r>
              <a:r>
                <a:rPr lang="en-US" sz="5400" dirty="0" smtClean="0">
                  <a:hlinkClick r:id="rId3"/>
                </a:rPr>
                <a:t>cwic-smart</a:t>
              </a:r>
              <a:endParaRPr lang="en-US" sz="54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85517" y="34582784"/>
              <a:ext cx="13961938" cy="184665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5400" dirty="0" smtClean="0"/>
                <a:t>NASA </a:t>
              </a:r>
              <a:r>
                <a:rPr lang="en-US" sz="5400" dirty="0"/>
                <a:t>POC: </a:t>
              </a:r>
              <a:r>
                <a:rPr lang="en-US" sz="5400" dirty="0">
                  <a:hlinkClick r:id="rId4"/>
                </a:rPr>
                <a:t>andrew.e.mitchell@</a:t>
              </a:r>
              <a:r>
                <a:rPr lang="en-US" sz="5400" dirty="0" smtClean="0">
                  <a:hlinkClick r:id="rId4"/>
                </a:rPr>
                <a:t>nasa.gov</a:t>
              </a:r>
              <a:r>
                <a:rPr lang="en-US" sz="5400" dirty="0" smtClean="0"/>
                <a:t>    </a:t>
              </a:r>
              <a:endParaRPr lang="en-US" sz="5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endParaRPr lang="en-US" sz="6000" dirty="0"/>
            </a:p>
          </p:txBody>
        </p:sp>
      </p:grpSp>
      <p:sp>
        <p:nvSpPr>
          <p:cNvPr id="25" name="Round Same Side Corner Rectangle 24"/>
          <p:cNvSpPr/>
          <p:nvPr/>
        </p:nvSpPr>
        <p:spPr>
          <a:xfrm>
            <a:off x="15556948" y="6446920"/>
            <a:ext cx="20228569" cy="1754747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01554" tIns="250776" rIns="501554" bIns="250776" anchor="t"/>
          <a:lstStyle/>
          <a:p>
            <a:pPr algn="ctr"/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How Can I Use It?</a:t>
            </a:r>
            <a:endParaRPr lang="en-US" sz="6600" b="1" spc="300" dirty="0">
              <a:effectLst>
                <a:outerShdw blurRad="50800" dist="38100" dir="2700000" algn="tl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556948" y="8201668"/>
            <a:ext cx="20228569" cy="25758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 rtlCol="0" anchor="t"/>
          <a:lstStyle/>
          <a:p>
            <a:pPr marL="685800" indent="-685800">
              <a:buFont typeface="Arial"/>
              <a:buChar char="•"/>
            </a:pPr>
            <a:endParaRPr lang="en-US" sz="54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6324661" y="27365304"/>
            <a:ext cx="13888668" cy="6594672"/>
            <a:chOff x="36329783" y="25645943"/>
            <a:chExt cx="13805154" cy="6594672"/>
          </a:xfrm>
        </p:grpSpPr>
        <p:sp>
          <p:nvSpPr>
            <p:cNvPr id="32" name="Round Same Side Corner Rectangle 31"/>
            <p:cNvSpPr/>
            <p:nvPr/>
          </p:nvSpPr>
          <p:spPr>
            <a:xfrm>
              <a:off x="36329783" y="25645943"/>
              <a:ext cx="13800032" cy="1754747"/>
            </a:xfrm>
            <a:prstGeom prst="round2Same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501554" tIns="250776" rIns="501554" bIns="250776" anchor="t"/>
            <a:lstStyle/>
            <a:p>
              <a:pPr algn="r"/>
              <a:r>
                <a:rPr lang="en-US" sz="6600" b="1" spc="300" dirty="0" smtClean="0">
                  <a:effectLst>
                    <a:outerShdw blurRad="50800" dist="38100" dir="2700000" algn="tl" rotWithShape="0">
                      <a:srgbClr val="000000">
                        <a:alpha val="28000"/>
                      </a:srgbClr>
                    </a:outerShdw>
                  </a:effectLst>
                </a:rPr>
                <a:t>Documentation and Support</a:t>
              </a:r>
              <a:endParaRPr lang="en-US" sz="6600" b="1" spc="300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334905" y="27400691"/>
              <a:ext cx="13800032" cy="483992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501554" tIns="250776" rIns="501554" bIns="250776" numCol="1" anchor="t"/>
            <a:lstStyle/>
            <a:p>
              <a:pPr marL="966539" indent="-966539">
                <a:lnSpc>
                  <a:spcPct val="110000"/>
                </a:lnSpc>
                <a:buFont typeface="Arial"/>
                <a:buChar char="•"/>
              </a:pPr>
              <a:endParaRPr lang="en-US" sz="6600" dirty="0" smtClean="0">
                <a:solidFill>
                  <a:srgbClr val="0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pPr marL="966539" indent="-966539">
                <a:lnSpc>
                  <a:spcPct val="110000"/>
                </a:lnSpc>
              </a:pPr>
              <a:endParaRPr lang="en-US" sz="6600" dirty="0" smtClean="0">
                <a:solidFill>
                  <a:srgbClr val="0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pPr marL="966539" indent="-966539">
                <a:lnSpc>
                  <a:spcPct val="110000"/>
                </a:lnSpc>
                <a:buFont typeface="Arial"/>
                <a:buChar char="•"/>
              </a:pPr>
              <a:endParaRPr lang="en-US" sz="3200" dirty="0">
                <a:solidFill>
                  <a:srgbClr val="0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pPr marL="966539" indent="-966539">
                <a:lnSpc>
                  <a:spcPct val="110000"/>
                </a:lnSpc>
                <a:buFont typeface="Arial"/>
                <a:buChar char="•"/>
              </a:pPr>
              <a:endParaRPr lang="en-US" sz="3200" dirty="0">
                <a:solidFill>
                  <a:srgbClr val="0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endParaRPr lang="en-US" sz="9600" dirty="0" smtClean="0"/>
            </a:p>
            <a:p>
              <a:endParaRPr lang="en-US" sz="9600" dirty="0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36334905" y="16649402"/>
            <a:ext cx="13878424" cy="99735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1554" tIns="250776" rIns="501554" bIns="250776" numCol="1"/>
          <a:lstStyle/>
          <a:p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83" name="Round Same Side Corner Rectangle 82"/>
          <p:cNvSpPr/>
          <p:nvPr/>
        </p:nvSpPr>
        <p:spPr>
          <a:xfrm>
            <a:off x="36334905" y="14894655"/>
            <a:ext cx="13878424" cy="1754747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01554" tIns="250776" rIns="501554" bIns="250776" anchor="t"/>
          <a:lstStyle/>
          <a:p>
            <a:pPr algn="r"/>
            <a:r>
              <a:rPr lang="en-US" sz="6600" b="1" spc="300" dirty="0" err="1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Lorem</a:t>
            </a:r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 </a:t>
            </a:r>
            <a:r>
              <a:rPr lang="en-US" sz="6600" b="1" spc="300" dirty="0" err="1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Ipsum</a:t>
            </a:r>
            <a:r>
              <a:rPr lang="en-US" sz="6600" b="1" spc="300" dirty="0" smtClean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?</a:t>
            </a:r>
            <a:endParaRPr lang="en-US" sz="6600" b="1" spc="300" dirty="0">
              <a:effectLst>
                <a:outerShdw blurRad="50800" dist="38100" dir="2700000" algn="tl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98043" y="1181848"/>
            <a:ext cx="51206394" cy="4604216"/>
            <a:chOff x="98043" y="1181848"/>
            <a:chExt cx="51206394" cy="4604216"/>
          </a:xfrm>
        </p:grpSpPr>
        <p:sp>
          <p:nvSpPr>
            <p:cNvPr id="17" name="TextBox 16"/>
            <p:cNvSpPr txBox="1"/>
            <p:nvPr/>
          </p:nvSpPr>
          <p:spPr>
            <a:xfrm>
              <a:off x="98043" y="1648444"/>
              <a:ext cx="51206394" cy="2199221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>
              <a:spAutoFit/>
            </a:bodyPr>
            <a:lstStyle/>
            <a:p>
              <a:pPr algn="ctr"/>
              <a:r>
                <a:rPr lang="en-US" sz="11000" b="1" dirty="0" smtClean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</a:rPr>
                <a:t>Get your data out there</a:t>
              </a:r>
              <a:endParaRPr lang="en-US" sz="11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pic>
          <p:nvPicPr>
            <p:cNvPr id="24" name="Picture 23" descr="Nasa-logo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62094" y="1181848"/>
              <a:ext cx="4826567" cy="393549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988661" y="4448617"/>
              <a:ext cx="39425157" cy="1337447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>
              <a:spAutoFit/>
            </a:bodyPr>
            <a:lstStyle/>
            <a:p>
              <a:pPr algn="ctr"/>
              <a:r>
                <a:rPr lang="en-US" sz="5400" dirty="0" smtClean="0"/>
                <a:t>Authors: Doug Newman (</a:t>
              </a:r>
              <a:r>
                <a:rPr lang="en-US" sz="5400" dirty="0" smtClean="0">
                  <a:hlinkClick r:id="rId6"/>
                </a:rPr>
                <a:t>douglas.j.newman@nasa.gov</a:t>
              </a:r>
              <a:r>
                <a:rPr lang="en-US" sz="5400" dirty="0" smtClean="0"/>
                <a:t>),</a:t>
              </a:r>
              <a:r>
                <a:rPr lang="en-US" sz="5400" dirty="0" smtClean="0"/>
                <a:t> Dr Christopher </a:t>
              </a:r>
              <a:r>
                <a:rPr lang="en-US" sz="5400" dirty="0" smtClean="0"/>
                <a:t>Lynnes</a:t>
              </a:r>
              <a:r>
                <a:rPr lang="en-US" sz="5400" dirty="0" smtClean="0"/>
                <a:t> (</a:t>
              </a:r>
              <a:r>
                <a:rPr lang="en-US" sz="5400" dirty="0" smtClean="0">
                  <a:hlinkClick r:id="rId7" action="ppaction://hlinkfile"/>
                </a:rPr>
                <a:t>christopher.s.lynnes@nasa.gov</a:t>
              </a:r>
              <a:r>
                <a:rPr lang="en-US" sz="5400" dirty="0" smtClean="0"/>
                <a:t>)</a:t>
              </a:r>
              <a:endParaRPr lang="en-US" sz="5400" dirty="0"/>
            </a:p>
          </p:txBody>
        </p:sp>
        <p:pic>
          <p:nvPicPr>
            <p:cNvPr id="60" name="Picture 59" descr="ESIP-logo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685181" y="1648444"/>
              <a:ext cx="5522995" cy="31729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33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7779</TotalTime>
  <Words>67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Raythen - NASA ECHO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Cechini</dc:creator>
  <cp:lastModifiedBy>Doug Newman</cp:lastModifiedBy>
  <cp:revision>116</cp:revision>
  <cp:lastPrinted>2012-07-12T20:53:09Z</cp:lastPrinted>
  <dcterms:created xsi:type="dcterms:W3CDTF">2014-06-04T18:37:47Z</dcterms:created>
  <dcterms:modified xsi:type="dcterms:W3CDTF">2014-06-04T19:32:22Z</dcterms:modified>
</cp:coreProperties>
</file>