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4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738" r:id="rId1"/>
    <p:sldMasterId id="2147483751" r:id="rId2"/>
    <p:sldMasterId id="2147483764" r:id="rId3"/>
    <p:sldMasterId id="2147483777" r:id="rId4"/>
    <p:sldMasterId id="2147484126" r:id="rId5"/>
  </p:sldMasterIdLst>
  <p:notesMasterIdLst>
    <p:notesMasterId r:id="rId21"/>
  </p:notesMasterIdLst>
  <p:handoutMasterIdLst>
    <p:handoutMasterId r:id="rId22"/>
  </p:handoutMasterIdLst>
  <p:sldIdLst>
    <p:sldId id="261" r:id="rId6"/>
    <p:sldId id="259" r:id="rId7"/>
    <p:sldId id="260" r:id="rId8"/>
    <p:sldId id="262" r:id="rId9"/>
    <p:sldId id="266" r:id="rId10"/>
    <p:sldId id="267" r:id="rId11"/>
    <p:sldId id="264" r:id="rId12"/>
    <p:sldId id="273" r:id="rId13"/>
    <p:sldId id="268" r:id="rId14"/>
    <p:sldId id="269" r:id="rId15"/>
    <p:sldId id="270" r:id="rId16"/>
    <p:sldId id="265" r:id="rId17"/>
    <p:sldId id="271" r:id="rId18"/>
    <p:sldId id="272" r:id="rId19"/>
    <p:sldId id="263" r:id="rId20"/>
  </p:sldIdLst>
  <p:sldSz cx="43983275" cy="32918400"/>
  <p:notesSz cx="9144000" cy="147828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3447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06864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60277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137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67127" algn="l" defTabSz="906864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20560" algn="l" defTabSz="906864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173982" algn="l" defTabSz="906864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27405" algn="l" defTabSz="906864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d7" initials="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F79C"/>
    <a:srgbClr val="FF9E03"/>
    <a:srgbClr val="000000"/>
    <a:srgbClr val="008000"/>
    <a:srgbClr val="FFCC00"/>
    <a:srgbClr val="6699CC"/>
    <a:srgbClr val="FF6600"/>
    <a:srgbClr val="1B0304"/>
    <a:srgbClr val="1B1403"/>
    <a:srgbClr val="2F33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0359" autoAdjust="0"/>
    <p:restoredTop sz="86521" autoAdjust="0"/>
  </p:normalViewPr>
  <p:slideViewPr>
    <p:cSldViewPr>
      <p:cViewPr>
        <p:scale>
          <a:sx n="30" d="100"/>
          <a:sy n="30" d="100"/>
        </p:scale>
        <p:origin x="-912" y="-88"/>
      </p:cViewPr>
      <p:guideLst>
        <p:guide orient="horz" pos="10368"/>
        <p:guide pos="13853"/>
      </p:guideLst>
    </p:cSldViewPr>
  </p:slideViewPr>
  <p:outlineViewPr>
    <p:cViewPr>
      <p:scale>
        <a:sx n="33" d="100"/>
        <a:sy n="33" d="100"/>
      </p:scale>
      <p:origin x="1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73" d="100"/>
          <a:sy n="73" d="100"/>
        </p:scale>
        <p:origin x="-4552" y="-104"/>
      </p:cViewPr>
      <p:guideLst>
        <p:guide orient="horz" pos="4656"/>
        <p:guide pos="28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slide" Target="slides/slide15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interSettings" Target="printerSettings/printerSettings1.bin"/><Relationship Id="rId24" Type="http://schemas.openxmlformats.org/officeDocument/2006/relationships/commentAuthors" Target="commentAuthors.xml"/><Relationship Id="rId25" Type="http://schemas.openxmlformats.org/officeDocument/2006/relationships/presProps" Target="presProps.xml"/><Relationship Id="rId26" Type="http://schemas.openxmlformats.org/officeDocument/2006/relationships/viewProps" Target="viewProps.xml"/><Relationship Id="rId27" Type="http://schemas.openxmlformats.org/officeDocument/2006/relationships/theme" Target="theme/theme1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962853" cy="739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2930" tIns="66466" rIns="132930" bIns="66466" numCol="1" anchor="t" anchorCtr="0" compatLnSpc="1">
            <a:prstTxWarp prst="textNoShape">
              <a:avLst/>
            </a:prstTxWarp>
          </a:bodyPr>
          <a:lstStyle>
            <a:lvl1pPr defTabSz="1328536" eaLnBrk="1" hangingPunct="1">
              <a:defRPr sz="18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4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179340" y="1"/>
            <a:ext cx="3963305" cy="739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2930" tIns="66466" rIns="132930" bIns="66466" numCol="1" anchor="t" anchorCtr="0" compatLnSpc="1">
            <a:prstTxWarp prst="textNoShape">
              <a:avLst/>
            </a:prstTxWarp>
          </a:bodyPr>
          <a:lstStyle>
            <a:lvl1pPr algn="r" defTabSz="1328536" eaLnBrk="1" hangingPunct="1">
              <a:defRPr sz="18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4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14041438"/>
            <a:ext cx="3962853" cy="739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2930" tIns="66466" rIns="132930" bIns="66466" numCol="1" anchor="b" anchorCtr="0" compatLnSpc="1">
            <a:prstTxWarp prst="textNoShape">
              <a:avLst/>
            </a:prstTxWarp>
          </a:bodyPr>
          <a:lstStyle>
            <a:lvl1pPr defTabSz="1328536" eaLnBrk="1" hangingPunct="1">
              <a:defRPr sz="18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4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179340" y="14041438"/>
            <a:ext cx="3963305" cy="739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2930" tIns="66466" rIns="132930" bIns="66466" numCol="1" anchor="b" anchorCtr="0" compatLnSpc="1">
            <a:prstTxWarp prst="textNoShape">
              <a:avLst/>
            </a:prstTxWarp>
          </a:bodyPr>
          <a:lstStyle>
            <a:lvl1pPr algn="r" defTabSz="1328536" eaLnBrk="1" hangingPunct="1">
              <a:defRPr sz="1800"/>
            </a:lvl1pPr>
          </a:lstStyle>
          <a:p>
            <a:pPr>
              <a:defRPr/>
            </a:pPr>
            <a:fld id="{A06E3A09-A200-44EF-9B29-C522C2BFF52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897127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739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7397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924FF-0782-FA4B-BF28-BC06CDECB948}" type="datetimeFigureOut">
              <a:rPr lang="en-US" smtClean="0"/>
              <a:t>5/14/12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69950" y="1108075"/>
            <a:ext cx="7404100" cy="55435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7021513"/>
            <a:ext cx="7315200" cy="66532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4041438"/>
            <a:ext cx="3962400" cy="738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14041438"/>
            <a:ext cx="3962400" cy="738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444504-ADAF-CE45-B8BE-18A0C14D79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9471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363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1pPr>
    <a:lvl2pPr marL="453634" algn="l" defTabSz="45363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2pPr>
    <a:lvl3pPr marL="907239" algn="l" defTabSz="45363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3pPr>
    <a:lvl4pPr marL="1360840" algn="l" defTabSz="45363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4pPr>
    <a:lvl5pPr marL="1814450" algn="l" defTabSz="45363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5pPr>
    <a:lvl6pPr marL="2268065" algn="l" defTabSz="45363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721689" algn="l" defTabSz="45363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3175299" algn="l" defTabSz="45363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628909" algn="l" defTabSz="453634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358054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>
                <a:solidFill>
                  <a:srgbClr val="008000"/>
                </a:solidFill>
                <a:latin typeface="+mn-lt"/>
                <a:cs typeface="Verdana"/>
              </a:rPr>
              <a:t>The software consists of a set of Drupal modules, with minimal inter-dependencies to third-party modules. There are two steps in using the system’s metadata functions: </a:t>
            </a:r>
          </a:p>
          <a:p>
            <a:pPr defTabSz="4358054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 smtClean="0">
              <a:solidFill>
                <a:srgbClr val="008000"/>
              </a:solidFill>
              <a:latin typeface="+mn-lt"/>
              <a:cs typeface="Verdana"/>
            </a:endParaRPr>
          </a:p>
          <a:p>
            <a:pPr marL="510332" indent="-510332" defTabSz="4358054" fontAlgn="auto">
              <a:spcBef>
                <a:spcPts val="0"/>
              </a:spcBef>
              <a:spcAft>
                <a:spcPts val="0"/>
              </a:spcAft>
              <a:buAutoNum type="arabicParenR"/>
              <a:defRPr/>
            </a:pPr>
            <a:r>
              <a:rPr lang="en-US" sz="1400" dirty="0" smtClean="0">
                <a:solidFill>
                  <a:srgbClr val="008000"/>
                </a:solidFill>
                <a:latin typeface="+mn-lt"/>
                <a:cs typeface="Verdana"/>
              </a:rPr>
              <a:t>an administrator uses the system to define a form based on the target metadata XML schema, and </a:t>
            </a:r>
          </a:p>
          <a:p>
            <a:pPr marL="510332" indent="-510332" defTabSz="4358054" fontAlgn="auto">
              <a:spcBef>
                <a:spcPts val="0"/>
              </a:spcBef>
              <a:spcAft>
                <a:spcPts val="0"/>
              </a:spcAft>
              <a:buAutoNum type="arabicParenR"/>
              <a:defRPr/>
            </a:pPr>
            <a:r>
              <a:rPr lang="en-US" sz="1400" dirty="0" smtClean="0">
                <a:solidFill>
                  <a:srgbClr val="008000"/>
                </a:solidFill>
                <a:latin typeface="+mn-lt"/>
                <a:cs typeface="Verdana"/>
              </a:rPr>
              <a:t>users in an editor role use the persisted definition to render the actual metadata entry form, for creating or editing a metadata record.</a:t>
            </a:r>
            <a:endParaRPr lang="en-US" sz="1400" dirty="0" smtClean="0">
              <a:latin typeface="+mn-lt"/>
              <a:cs typeface="Verdana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44504-ADAF-CE45-B8BE-18A0C14D79A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88440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363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Verdana"/>
              </a:rPr>
              <a:t>Metadata Editors developed for a</a:t>
            </a:r>
            <a:r>
              <a:rPr lang="en-US" sz="1400" b="1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Verdana"/>
              </a:rPr>
              <a:t> number of </a:t>
            </a:r>
            <a:r>
              <a:rPr lang="en-US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Verdana"/>
              </a:rPr>
              <a:t>schemas,</a:t>
            </a:r>
            <a:r>
              <a:rPr lang="en-US" sz="1400" b="1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Verdana"/>
              </a:rPr>
              <a:t> including </a:t>
            </a:r>
            <a:r>
              <a:rPr lang="en-US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Verdana"/>
              </a:rPr>
              <a:t>Dublin Core (DC)</a:t>
            </a:r>
            <a:r>
              <a:rPr lang="en-US" sz="1400" b="1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Verdana"/>
              </a:rPr>
              <a:t> and </a:t>
            </a:r>
            <a:r>
              <a:rPr lang="en-US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Verdana"/>
              </a:rPr>
              <a:t>FGDC</a:t>
            </a:r>
            <a:r>
              <a:rPr lang="en-US" sz="1400" b="1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Verdana"/>
              </a:rPr>
              <a:t> </a:t>
            </a:r>
            <a:r>
              <a:rPr lang="en-US" sz="1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Verdana"/>
              </a:rPr>
              <a:t>(CSDGM),  and we are adding ISO 191150</a:t>
            </a:r>
            <a:r>
              <a:rPr lang="en-US" sz="1400" b="1" baseline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+mn-lt"/>
                <a:cs typeface="Verdana"/>
              </a:rPr>
              <a:t> support, and we are implementing multiple step forms (“wizard”)</a:t>
            </a:r>
            <a:endParaRPr lang="en-US" sz="1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+mn-lt"/>
              <a:cs typeface="Verdan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44504-ADAF-CE45-B8BE-18A0C14D79A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98477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 smtClean="0"/>
              <a:t>ISO</a:t>
            </a:r>
            <a:r>
              <a:rPr lang="en-US" sz="1400" b="1" baseline="0" dirty="0" smtClean="0"/>
              <a:t> 19115 - we will complete a few sample profiles</a:t>
            </a:r>
          </a:p>
          <a:p>
            <a:r>
              <a:rPr lang="en-US" sz="1400" b="1" baseline="0" dirty="0" smtClean="0"/>
              <a:t>Wizard - we will add the capability to design multiple pages for complex forms, from the same administration GUI tool</a:t>
            </a:r>
          </a:p>
          <a:p>
            <a:r>
              <a:rPr lang="en-US" sz="1400" b="1" baseline="0" dirty="0" smtClean="0"/>
              <a:t>Auto completion - implement “pick as you type”</a:t>
            </a:r>
          </a:p>
          <a:p>
            <a:endParaRPr lang="en-US" baseline="0" dirty="0" smtClean="0"/>
          </a:p>
          <a:p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444504-ADAF-CE45-B8BE-18A0C14D79A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7644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2.png"/><Relationship Id="rId3" Type="http://schemas.openxmlformats.org/officeDocument/2006/relationships/image" Target="../media/image1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028" name="Picture 260" descr="ORNL cover graph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" y="4747262"/>
            <a:ext cx="24366431" cy="2417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991" name="Rectangle 223"/>
          <p:cNvSpPr>
            <a:spLocks noGrp="1" noChangeArrowheads="1"/>
          </p:cNvSpPr>
          <p:nvPr>
            <p:ph type="subTitle" idx="1"/>
          </p:nvPr>
        </p:nvSpPr>
        <p:spPr>
          <a:xfrm>
            <a:off x="25290383" y="10789920"/>
            <a:ext cx="17959837" cy="7132320"/>
          </a:xfrm>
        </p:spPr>
        <p:txBody>
          <a:bodyPr/>
          <a:lstStyle>
            <a:lvl1pPr marL="0" indent="0" algn="r">
              <a:buFont typeface="Symbol" charset="0"/>
              <a:buNone/>
              <a:defRPr sz="11500" i="1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60992" name="Rectangle 224"/>
          <p:cNvSpPr>
            <a:spLocks noGrp="1" noChangeArrowheads="1"/>
          </p:cNvSpPr>
          <p:nvPr>
            <p:ph type="ctrTitle"/>
          </p:nvPr>
        </p:nvSpPr>
        <p:spPr>
          <a:xfrm>
            <a:off x="3848536" y="754382"/>
            <a:ext cx="39584948" cy="2217418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61013" name="Rectangle 245"/>
          <p:cNvSpPr>
            <a:spLocks noChangeArrowheads="1"/>
          </p:cNvSpPr>
          <p:nvPr/>
        </p:nvSpPr>
        <p:spPr bwMode="auto">
          <a:xfrm>
            <a:off x="610879" y="31181040"/>
            <a:ext cx="15768312" cy="131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35963" tIns="217982" rIns="435963" bIns="217982"/>
          <a:lstStyle/>
          <a:p>
            <a:pPr>
              <a:lnSpc>
                <a:spcPct val="90000"/>
              </a:lnSpc>
            </a:pPr>
            <a:r>
              <a:rPr lang="en-US" sz="4300" b="1">
                <a:solidFill>
                  <a:schemeClr val="tx2"/>
                </a:solidFill>
                <a:latin typeface="Times New Roman" charset="0"/>
                <a:cs typeface="Times New Roman" charset="0"/>
              </a:rPr>
              <a:t>Managed by UT-Battelle</a:t>
            </a:r>
            <a:br>
              <a:rPr lang="en-US" sz="4300" b="1">
                <a:solidFill>
                  <a:schemeClr val="tx2"/>
                </a:solidFill>
                <a:latin typeface="Times New Roman" charset="0"/>
                <a:cs typeface="Times New Roman" charset="0"/>
              </a:rPr>
            </a:br>
            <a:r>
              <a:rPr lang="en-US" sz="4300" b="1">
                <a:solidFill>
                  <a:schemeClr val="tx2"/>
                </a:solidFill>
                <a:latin typeface="Times New Roman" charset="0"/>
                <a:cs typeface="Times New Roman" charset="0"/>
              </a:rPr>
              <a:t>for the Department of Energy</a:t>
            </a:r>
          </a:p>
        </p:txBody>
      </p:sp>
      <p:sp>
        <p:nvSpPr>
          <p:cNvPr id="161025" name="Freeform 257"/>
          <p:cNvSpPr>
            <a:spLocks/>
          </p:cNvSpPr>
          <p:nvPr/>
        </p:nvSpPr>
        <p:spPr bwMode="auto">
          <a:xfrm>
            <a:off x="34033591" y="17396462"/>
            <a:ext cx="9964958" cy="15605760"/>
          </a:xfrm>
          <a:custGeom>
            <a:avLst/>
            <a:gdLst>
              <a:gd name="T0" fmla="*/ 0 w 1488"/>
              <a:gd name="T1" fmla="*/ 2336 h 2336"/>
              <a:gd name="T2" fmla="*/ 1486 w 1488"/>
              <a:gd name="T3" fmla="*/ 2336 h 2336"/>
              <a:gd name="T4" fmla="*/ 1488 w 1488"/>
              <a:gd name="T5" fmla="*/ 0 h 2336"/>
              <a:gd name="T6" fmla="*/ 0 w 1488"/>
              <a:gd name="T7" fmla="*/ 2336 h 2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88" h="2336">
                <a:moveTo>
                  <a:pt x="0" y="2336"/>
                </a:moveTo>
                <a:lnTo>
                  <a:pt x="1486" y="2336"/>
                </a:lnTo>
                <a:lnTo>
                  <a:pt x="1488" y="0"/>
                </a:lnTo>
                <a:cubicBezTo>
                  <a:pt x="1485" y="1230"/>
                  <a:pt x="879" y="2128"/>
                  <a:pt x="0" y="2336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2">
                  <a:alpha val="84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35963" tIns="217982" rIns="435963" bIns="217982"/>
          <a:lstStyle/>
          <a:p>
            <a:endParaRPr lang="en-US"/>
          </a:p>
        </p:txBody>
      </p:sp>
      <p:pic>
        <p:nvPicPr>
          <p:cNvPr id="161026" name="Picture 258" descr="ORNL_leaf 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1012" y="30068527"/>
            <a:ext cx="5169560" cy="2674622"/>
          </a:xfrm>
          <a:prstGeom prst="rect">
            <a:avLst/>
          </a:prstGeom>
          <a:noFill/>
          <a:effectLst>
            <a:outerShdw blurRad="635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039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2239146" y="739142"/>
            <a:ext cx="10552932" cy="292531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0337" y="739142"/>
            <a:ext cx="30925740" cy="2925317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119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335" y="739154"/>
            <a:ext cx="42211726" cy="24231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80335" y="3718560"/>
            <a:ext cx="39584948" cy="2627376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2118318" y="31981142"/>
            <a:ext cx="20479712" cy="87629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01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028" name="Picture 260" descr="ORNL cover graph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" y="4747262"/>
            <a:ext cx="24366431" cy="2417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991" name="Rectangle 223"/>
          <p:cNvSpPr>
            <a:spLocks noGrp="1" noChangeArrowheads="1"/>
          </p:cNvSpPr>
          <p:nvPr>
            <p:ph type="subTitle" idx="1"/>
          </p:nvPr>
        </p:nvSpPr>
        <p:spPr>
          <a:xfrm>
            <a:off x="25290383" y="10789920"/>
            <a:ext cx="17959837" cy="7132320"/>
          </a:xfrm>
        </p:spPr>
        <p:txBody>
          <a:bodyPr/>
          <a:lstStyle>
            <a:lvl1pPr marL="0" indent="0" algn="r">
              <a:buFont typeface="Symbol" charset="0"/>
              <a:buNone/>
              <a:defRPr sz="11500" i="1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60992" name="Rectangle 224"/>
          <p:cNvSpPr>
            <a:spLocks noGrp="1" noChangeArrowheads="1"/>
          </p:cNvSpPr>
          <p:nvPr>
            <p:ph type="ctrTitle"/>
          </p:nvPr>
        </p:nvSpPr>
        <p:spPr>
          <a:xfrm>
            <a:off x="3848536" y="754382"/>
            <a:ext cx="39584948" cy="2217418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61013" name="Rectangle 245"/>
          <p:cNvSpPr>
            <a:spLocks noChangeArrowheads="1"/>
          </p:cNvSpPr>
          <p:nvPr/>
        </p:nvSpPr>
        <p:spPr bwMode="auto">
          <a:xfrm>
            <a:off x="610879" y="31181040"/>
            <a:ext cx="15768312" cy="131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36146" tIns="218073" rIns="436146" bIns="218073"/>
          <a:lstStyle/>
          <a:p>
            <a:pPr>
              <a:lnSpc>
                <a:spcPct val="90000"/>
              </a:lnSpc>
            </a:pPr>
            <a:r>
              <a:rPr lang="en-US" sz="4300" b="1">
                <a:solidFill>
                  <a:schemeClr val="tx2"/>
                </a:solidFill>
                <a:latin typeface="Times New Roman" charset="0"/>
                <a:cs typeface="Times New Roman" charset="0"/>
              </a:rPr>
              <a:t>Managed by UT-Battelle</a:t>
            </a:r>
            <a:br>
              <a:rPr lang="en-US" sz="4300" b="1">
                <a:solidFill>
                  <a:schemeClr val="tx2"/>
                </a:solidFill>
                <a:latin typeface="Times New Roman" charset="0"/>
                <a:cs typeface="Times New Roman" charset="0"/>
              </a:rPr>
            </a:br>
            <a:r>
              <a:rPr lang="en-US" sz="4300" b="1">
                <a:solidFill>
                  <a:schemeClr val="tx2"/>
                </a:solidFill>
                <a:latin typeface="Times New Roman" charset="0"/>
                <a:cs typeface="Times New Roman" charset="0"/>
              </a:rPr>
              <a:t>for the Department of Energy</a:t>
            </a:r>
          </a:p>
        </p:txBody>
      </p:sp>
      <p:sp>
        <p:nvSpPr>
          <p:cNvPr id="161025" name="Freeform 257"/>
          <p:cNvSpPr>
            <a:spLocks/>
          </p:cNvSpPr>
          <p:nvPr/>
        </p:nvSpPr>
        <p:spPr bwMode="auto">
          <a:xfrm>
            <a:off x="34033591" y="17396462"/>
            <a:ext cx="9964958" cy="15605760"/>
          </a:xfrm>
          <a:custGeom>
            <a:avLst/>
            <a:gdLst>
              <a:gd name="T0" fmla="*/ 0 w 1488"/>
              <a:gd name="T1" fmla="*/ 2336 h 2336"/>
              <a:gd name="T2" fmla="*/ 1486 w 1488"/>
              <a:gd name="T3" fmla="*/ 2336 h 2336"/>
              <a:gd name="T4" fmla="*/ 1488 w 1488"/>
              <a:gd name="T5" fmla="*/ 0 h 2336"/>
              <a:gd name="T6" fmla="*/ 0 w 1488"/>
              <a:gd name="T7" fmla="*/ 2336 h 2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88" h="2336">
                <a:moveTo>
                  <a:pt x="0" y="2336"/>
                </a:moveTo>
                <a:lnTo>
                  <a:pt x="1486" y="2336"/>
                </a:lnTo>
                <a:lnTo>
                  <a:pt x="1488" y="0"/>
                </a:lnTo>
                <a:cubicBezTo>
                  <a:pt x="1485" y="1230"/>
                  <a:pt x="879" y="2128"/>
                  <a:pt x="0" y="2336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2">
                  <a:alpha val="84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36146" tIns="218073" rIns="436146" bIns="218073"/>
          <a:lstStyle/>
          <a:p>
            <a:endParaRPr lang="en-US"/>
          </a:p>
        </p:txBody>
      </p:sp>
      <p:pic>
        <p:nvPicPr>
          <p:cNvPr id="161026" name="Picture 258" descr="ORNL_leaf 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1012" y="30068527"/>
            <a:ext cx="5169560" cy="2674622"/>
          </a:xfrm>
          <a:prstGeom prst="rect">
            <a:avLst/>
          </a:prstGeom>
          <a:noFill/>
          <a:effectLst>
            <a:outerShdw blurRad="635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1284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376" y="21153122"/>
            <a:ext cx="37385784" cy="6537960"/>
          </a:xfrm>
        </p:spPr>
        <p:txBody>
          <a:bodyPr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376" y="13952229"/>
            <a:ext cx="37385784" cy="7200898"/>
          </a:xfrm>
        </p:spPr>
        <p:txBody>
          <a:bodyPr anchor="b"/>
          <a:lstStyle>
            <a:lvl1pPr marL="0" indent="0">
              <a:buNone/>
              <a:defRPr sz="9600"/>
            </a:lvl1pPr>
            <a:lvl2pPr marL="2180846" indent="0">
              <a:buNone/>
              <a:defRPr sz="8700"/>
            </a:lvl2pPr>
            <a:lvl3pPr marL="4361668" indent="0">
              <a:buNone/>
              <a:defRPr sz="7700"/>
            </a:lvl3pPr>
            <a:lvl4pPr marL="6542504" indent="0">
              <a:buNone/>
              <a:defRPr sz="6700"/>
            </a:lvl4pPr>
            <a:lvl5pPr marL="8723331" indent="0">
              <a:buNone/>
              <a:defRPr sz="6700"/>
            </a:lvl5pPr>
            <a:lvl6pPr marL="10904172" indent="0">
              <a:buNone/>
              <a:defRPr sz="6700"/>
            </a:lvl6pPr>
            <a:lvl7pPr marL="13085003" indent="0">
              <a:buNone/>
              <a:defRPr sz="6700"/>
            </a:lvl7pPr>
            <a:lvl8pPr marL="15265844" indent="0">
              <a:buNone/>
              <a:defRPr sz="6700"/>
            </a:lvl8pPr>
            <a:lvl9pPr marL="17446671" indent="0">
              <a:buNone/>
              <a:defRPr sz="6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0878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0335" y="3718560"/>
            <a:ext cx="19425946" cy="26273760"/>
          </a:xfrm>
        </p:spPr>
        <p:txBody>
          <a:bodyPr/>
          <a:lstStyle>
            <a:lvl1pPr>
              <a:defRPr sz="13500"/>
            </a:lvl1pPr>
            <a:lvl2pPr>
              <a:defRPr sz="11500"/>
            </a:lvl2pPr>
            <a:lvl3pPr>
              <a:defRPr sz="9600"/>
            </a:lvl3pPr>
            <a:lvl4pPr>
              <a:defRPr sz="8700"/>
            </a:lvl4pPr>
            <a:lvl5pPr>
              <a:defRPr sz="8700"/>
            </a:lvl5pPr>
            <a:lvl6pPr>
              <a:defRPr sz="8700"/>
            </a:lvl6pPr>
            <a:lvl7pPr>
              <a:defRPr sz="8700"/>
            </a:lvl7pPr>
            <a:lvl8pPr>
              <a:defRPr sz="8700"/>
            </a:lvl8pPr>
            <a:lvl9pPr>
              <a:defRPr sz="8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739336" y="3718560"/>
            <a:ext cx="19425946" cy="26273760"/>
          </a:xfrm>
        </p:spPr>
        <p:txBody>
          <a:bodyPr/>
          <a:lstStyle>
            <a:lvl1pPr>
              <a:defRPr sz="13500"/>
            </a:lvl1pPr>
            <a:lvl2pPr>
              <a:defRPr sz="11500"/>
            </a:lvl2pPr>
            <a:lvl3pPr>
              <a:defRPr sz="9600"/>
            </a:lvl3pPr>
            <a:lvl4pPr>
              <a:defRPr sz="8700"/>
            </a:lvl4pPr>
            <a:lvl5pPr>
              <a:defRPr sz="8700"/>
            </a:lvl5pPr>
            <a:lvl6pPr>
              <a:defRPr sz="8700"/>
            </a:lvl6pPr>
            <a:lvl7pPr>
              <a:defRPr sz="8700"/>
            </a:lvl7pPr>
            <a:lvl8pPr>
              <a:defRPr sz="8700"/>
            </a:lvl8pPr>
            <a:lvl9pPr>
              <a:defRPr sz="8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871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9164" y="1318262"/>
            <a:ext cx="39584948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9164" y="7368542"/>
            <a:ext cx="19433585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80846" indent="0">
              <a:buNone/>
              <a:defRPr sz="9600" b="1"/>
            </a:lvl2pPr>
            <a:lvl3pPr marL="4361668" indent="0">
              <a:buNone/>
              <a:defRPr sz="8700" b="1"/>
            </a:lvl3pPr>
            <a:lvl4pPr marL="6542504" indent="0">
              <a:buNone/>
              <a:defRPr sz="7700" b="1"/>
            </a:lvl4pPr>
            <a:lvl5pPr marL="8723331" indent="0">
              <a:buNone/>
              <a:defRPr sz="7700" b="1"/>
            </a:lvl5pPr>
            <a:lvl6pPr marL="10904172" indent="0">
              <a:buNone/>
              <a:defRPr sz="7700" b="1"/>
            </a:lvl6pPr>
            <a:lvl7pPr marL="13085003" indent="0">
              <a:buNone/>
              <a:defRPr sz="7700" b="1"/>
            </a:lvl7pPr>
            <a:lvl8pPr marL="15265844" indent="0">
              <a:buNone/>
              <a:defRPr sz="7700" b="1"/>
            </a:lvl8pPr>
            <a:lvl9pPr marL="17446671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9164" y="10439400"/>
            <a:ext cx="19433585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7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342895" y="7368542"/>
            <a:ext cx="19441218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80846" indent="0">
              <a:buNone/>
              <a:defRPr sz="9600" b="1"/>
            </a:lvl2pPr>
            <a:lvl3pPr marL="4361668" indent="0">
              <a:buNone/>
              <a:defRPr sz="8700" b="1"/>
            </a:lvl3pPr>
            <a:lvl4pPr marL="6542504" indent="0">
              <a:buNone/>
              <a:defRPr sz="7700" b="1"/>
            </a:lvl4pPr>
            <a:lvl5pPr marL="8723331" indent="0">
              <a:buNone/>
              <a:defRPr sz="7700" b="1"/>
            </a:lvl5pPr>
            <a:lvl6pPr marL="10904172" indent="0">
              <a:buNone/>
              <a:defRPr sz="7700" b="1"/>
            </a:lvl6pPr>
            <a:lvl7pPr marL="13085003" indent="0">
              <a:buNone/>
              <a:defRPr sz="7700" b="1"/>
            </a:lvl7pPr>
            <a:lvl8pPr marL="15265844" indent="0">
              <a:buNone/>
              <a:defRPr sz="7700" b="1"/>
            </a:lvl8pPr>
            <a:lvl9pPr marL="17446671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342895" y="10439400"/>
            <a:ext cx="19441218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7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90047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9454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3667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128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9166" y="1310640"/>
            <a:ext cx="14470194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96239" y="1310647"/>
            <a:ext cx="24587872" cy="28094942"/>
          </a:xfrm>
        </p:spPr>
        <p:txBody>
          <a:bodyPr/>
          <a:lstStyle>
            <a:lvl1pPr>
              <a:defRPr sz="15400"/>
            </a:lvl1pPr>
            <a:lvl2pPr>
              <a:defRPr sz="135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9166" y="6888487"/>
            <a:ext cx="14470194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80846" indent="0">
              <a:buNone/>
              <a:defRPr sz="5800"/>
            </a:lvl2pPr>
            <a:lvl3pPr marL="4361668" indent="0">
              <a:buNone/>
              <a:defRPr sz="4800"/>
            </a:lvl3pPr>
            <a:lvl4pPr marL="6542504" indent="0">
              <a:buNone/>
              <a:defRPr sz="4300"/>
            </a:lvl4pPr>
            <a:lvl5pPr marL="8723331" indent="0">
              <a:buNone/>
              <a:defRPr sz="4300"/>
            </a:lvl5pPr>
            <a:lvl6pPr marL="10904172" indent="0">
              <a:buNone/>
              <a:defRPr sz="4300"/>
            </a:lvl6pPr>
            <a:lvl7pPr marL="13085003" indent="0">
              <a:buNone/>
              <a:defRPr sz="4300"/>
            </a:lvl7pPr>
            <a:lvl8pPr marL="15265844" indent="0">
              <a:buNone/>
              <a:defRPr sz="4300"/>
            </a:lvl8pPr>
            <a:lvl9pPr marL="17446671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91916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1030" y="23042880"/>
            <a:ext cx="26389965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21030" y="2941320"/>
            <a:ext cx="26389965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80846" indent="0">
              <a:buNone/>
              <a:defRPr sz="13500"/>
            </a:lvl2pPr>
            <a:lvl3pPr marL="4361668" indent="0">
              <a:buNone/>
              <a:defRPr sz="11500"/>
            </a:lvl3pPr>
            <a:lvl4pPr marL="6542504" indent="0">
              <a:buNone/>
              <a:defRPr sz="9600"/>
            </a:lvl4pPr>
            <a:lvl5pPr marL="8723331" indent="0">
              <a:buNone/>
              <a:defRPr sz="9600"/>
            </a:lvl5pPr>
            <a:lvl6pPr marL="10904172" indent="0">
              <a:buNone/>
              <a:defRPr sz="9600"/>
            </a:lvl6pPr>
            <a:lvl7pPr marL="13085003" indent="0">
              <a:buNone/>
              <a:defRPr sz="9600"/>
            </a:lvl7pPr>
            <a:lvl8pPr marL="15265844" indent="0">
              <a:buNone/>
              <a:defRPr sz="9600"/>
            </a:lvl8pPr>
            <a:lvl9pPr marL="17446671" indent="0">
              <a:buNone/>
              <a:defRPr sz="96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1030" y="25763222"/>
            <a:ext cx="26389965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80846" indent="0">
              <a:buNone/>
              <a:defRPr sz="5800"/>
            </a:lvl2pPr>
            <a:lvl3pPr marL="4361668" indent="0">
              <a:buNone/>
              <a:defRPr sz="4800"/>
            </a:lvl3pPr>
            <a:lvl4pPr marL="6542504" indent="0">
              <a:buNone/>
              <a:defRPr sz="4300"/>
            </a:lvl4pPr>
            <a:lvl5pPr marL="8723331" indent="0">
              <a:buNone/>
              <a:defRPr sz="4300"/>
            </a:lvl5pPr>
            <a:lvl6pPr marL="10904172" indent="0">
              <a:buNone/>
              <a:defRPr sz="4300"/>
            </a:lvl6pPr>
            <a:lvl7pPr marL="13085003" indent="0">
              <a:buNone/>
              <a:defRPr sz="4300"/>
            </a:lvl7pPr>
            <a:lvl8pPr marL="15265844" indent="0">
              <a:buNone/>
              <a:defRPr sz="4300"/>
            </a:lvl8pPr>
            <a:lvl9pPr marL="17446671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6601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0394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2239146" y="739142"/>
            <a:ext cx="10552932" cy="292531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0337" y="739142"/>
            <a:ext cx="30925740" cy="2925317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1191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335" y="739154"/>
            <a:ext cx="42211726" cy="24231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80335" y="3718560"/>
            <a:ext cx="39584948" cy="2627376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2118318" y="31981142"/>
            <a:ext cx="20479712" cy="87629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0157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028" name="Picture 260" descr="ORNL cover graph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" y="4747262"/>
            <a:ext cx="24366431" cy="2417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991" name="Rectangle 223"/>
          <p:cNvSpPr>
            <a:spLocks noGrp="1" noChangeArrowheads="1"/>
          </p:cNvSpPr>
          <p:nvPr>
            <p:ph type="subTitle" idx="1"/>
          </p:nvPr>
        </p:nvSpPr>
        <p:spPr>
          <a:xfrm>
            <a:off x="25290383" y="10789920"/>
            <a:ext cx="17959837" cy="7132320"/>
          </a:xfrm>
        </p:spPr>
        <p:txBody>
          <a:bodyPr/>
          <a:lstStyle>
            <a:lvl1pPr marL="0" indent="0" algn="r">
              <a:buFont typeface="Symbol" charset="0"/>
              <a:buNone/>
              <a:defRPr sz="11500" i="1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60992" name="Rectangle 224"/>
          <p:cNvSpPr>
            <a:spLocks noGrp="1" noChangeArrowheads="1"/>
          </p:cNvSpPr>
          <p:nvPr>
            <p:ph type="ctrTitle"/>
          </p:nvPr>
        </p:nvSpPr>
        <p:spPr>
          <a:xfrm>
            <a:off x="3848536" y="754382"/>
            <a:ext cx="39584948" cy="2217418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61013" name="Rectangle 245"/>
          <p:cNvSpPr>
            <a:spLocks noChangeArrowheads="1"/>
          </p:cNvSpPr>
          <p:nvPr/>
        </p:nvSpPr>
        <p:spPr bwMode="auto">
          <a:xfrm>
            <a:off x="610879" y="31181040"/>
            <a:ext cx="15768312" cy="131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36511" tIns="218256" rIns="436511" bIns="218256"/>
          <a:lstStyle/>
          <a:p>
            <a:pPr>
              <a:lnSpc>
                <a:spcPct val="90000"/>
              </a:lnSpc>
            </a:pPr>
            <a:r>
              <a:rPr lang="en-US" sz="4300" b="1">
                <a:solidFill>
                  <a:schemeClr val="tx2"/>
                </a:solidFill>
                <a:latin typeface="Times New Roman" charset="0"/>
                <a:cs typeface="Times New Roman" charset="0"/>
              </a:rPr>
              <a:t>Managed by UT-Battelle</a:t>
            </a:r>
            <a:br>
              <a:rPr lang="en-US" sz="4300" b="1">
                <a:solidFill>
                  <a:schemeClr val="tx2"/>
                </a:solidFill>
                <a:latin typeface="Times New Roman" charset="0"/>
                <a:cs typeface="Times New Roman" charset="0"/>
              </a:rPr>
            </a:br>
            <a:r>
              <a:rPr lang="en-US" sz="4300" b="1">
                <a:solidFill>
                  <a:schemeClr val="tx2"/>
                </a:solidFill>
                <a:latin typeface="Times New Roman" charset="0"/>
                <a:cs typeface="Times New Roman" charset="0"/>
              </a:rPr>
              <a:t>for the Department of Energy</a:t>
            </a:r>
          </a:p>
        </p:txBody>
      </p:sp>
      <p:sp>
        <p:nvSpPr>
          <p:cNvPr id="161025" name="Freeform 257"/>
          <p:cNvSpPr>
            <a:spLocks/>
          </p:cNvSpPr>
          <p:nvPr/>
        </p:nvSpPr>
        <p:spPr bwMode="auto">
          <a:xfrm>
            <a:off x="34033591" y="17396462"/>
            <a:ext cx="9964958" cy="15605760"/>
          </a:xfrm>
          <a:custGeom>
            <a:avLst/>
            <a:gdLst>
              <a:gd name="T0" fmla="*/ 0 w 1488"/>
              <a:gd name="T1" fmla="*/ 2336 h 2336"/>
              <a:gd name="T2" fmla="*/ 1486 w 1488"/>
              <a:gd name="T3" fmla="*/ 2336 h 2336"/>
              <a:gd name="T4" fmla="*/ 1488 w 1488"/>
              <a:gd name="T5" fmla="*/ 0 h 2336"/>
              <a:gd name="T6" fmla="*/ 0 w 1488"/>
              <a:gd name="T7" fmla="*/ 2336 h 2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88" h="2336">
                <a:moveTo>
                  <a:pt x="0" y="2336"/>
                </a:moveTo>
                <a:lnTo>
                  <a:pt x="1486" y="2336"/>
                </a:lnTo>
                <a:lnTo>
                  <a:pt x="1488" y="0"/>
                </a:lnTo>
                <a:cubicBezTo>
                  <a:pt x="1485" y="1230"/>
                  <a:pt x="879" y="2128"/>
                  <a:pt x="0" y="2336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2">
                  <a:alpha val="84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36511" tIns="218256" rIns="436511" bIns="218256"/>
          <a:lstStyle/>
          <a:p>
            <a:endParaRPr lang="en-US"/>
          </a:p>
        </p:txBody>
      </p:sp>
      <p:pic>
        <p:nvPicPr>
          <p:cNvPr id="161026" name="Picture 258" descr="ORNL_leaf 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1012" y="30068527"/>
            <a:ext cx="5169560" cy="2674622"/>
          </a:xfrm>
          <a:prstGeom prst="rect">
            <a:avLst/>
          </a:prstGeom>
          <a:noFill/>
          <a:effectLst>
            <a:outerShdw blurRad="635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12845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376" y="21153122"/>
            <a:ext cx="37385784" cy="6537960"/>
          </a:xfrm>
        </p:spPr>
        <p:txBody>
          <a:bodyPr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376" y="13952229"/>
            <a:ext cx="37385784" cy="7200898"/>
          </a:xfrm>
        </p:spPr>
        <p:txBody>
          <a:bodyPr anchor="b"/>
          <a:lstStyle>
            <a:lvl1pPr marL="0" indent="0">
              <a:buNone/>
              <a:defRPr sz="9600"/>
            </a:lvl1pPr>
            <a:lvl2pPr marL="2182653" indent="0">
              <a:buNone/>
              <a:defRPr sz="8700"/>
            </a:lvl2pPr>
            <a:lvl3pPr marL="4365286" indent="0">
              <a:buNone/>
              <a:defRPr sz="7700"/>
            </a:lvl3pPr>
            <a:lvl4pPr marL="6547930" indent="0">
              <a:buNone/>
              <a:defRPr sz="6700"/>
            </a:lvl4pPr>
            <a:lvl5pPr marL="8730568" indent="0">
              <a:buNone/>
              <a:defRPr sz="6700"/>
            </a:lvl5pPr>
            <a:lvl6pPr marL="10913216" indent="0">
              <a:buNone/>
              <a:defRPr sz="6700"/>
            </a:lvl6pPr>
            <a:lvl7pPr marL="13095854" indent="0">
              <a:buNone/>
              <a:defRPr sz="6700"/>
            </a:lvl7pPr>
            <a:lvl8pPr marL="15278503" indent="0">
              <a:buNone/>
              <a:defRPr sz="6700"/>
            </a:lvl8pPr>
            <a:lvl9pPr marL="17461141" indent="0">
              <a:buNone/>
              <a:defRPr sz="6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0878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0335" y="3718560"/>
            <a:ext cx="19425946" cy="26273760"/>
          </a:xfrm>
        </p:spPr>
        <p:txBody>
          <a:bodyPr/>
          <a:lstStyle>
            <a:lvl1pPr>
              <a:defRPr sz="13500"/>
            </a:lvl1pPr>
            <a:lvl2pPr>
              <a:defRPr sz="11500"/>
            </a:lvl2pPr>
            <a:lvl3pPr>
              <a:defRPr sz="9600"/>
            </a:lvl3pPr>
            <a:lvl4pPr>
              <a:defRPr sz="8700"/>
            </a:lvl4pPr>
            <a:lvl5pPr>
              <a:defRPr sz="8700"/>
            </a:lvl5pPr>
            <a:lvl6pPr>
              <a:defRPr sz="8700"/>
            </a:lvl6pPr>
            <a:lvl7pPr>
              <a:defRPr sz="8700"/>
            </a:lvl7pPr>
            <a:lvl8pPr>
              <a:defRPr sz="8700"/>
            </a:lvl8pPr>
            <a:lvl9pPr>
              <a:defRPr sz="8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739336" y="3718560"/>
            <a:ext cx="19425946" cy="26273760"/>
          </a:xfrm>
        </p:spPr>
        <p:txBody>
          <a:bodyPr/>
          <a:lstStyle>
            <a:lvl1pPr>
              <a:defRPr sz="13500"/>
            </a:lvl1pPr>
            <a:lvl2pPr>
              <a:defRPr sz="11500"/>
            </a:lvl2pPr>
            <a:lvl3pPr>
              <a:defRPr sz="9600"/>
            </a:lvl3pPr>
            <a:lvl4pPr>
              <a:defRPr sz="8700"/>
            </a:lvl4pPr>
            <a:lvl5pPr>
              <a:defRPr sz="8700"/>
            </a:lvl5pPr>
            <a:lvl6pPr>
              <a:defRPr sz="8700"/>
            </a:lvl6pPr>
            <a:lvl7pPr>
              <a:defRPr sz="8700"/>
            </a:lvl7pPr>
            <a:lvl8pPr>
              <a:defRPr sz="8700"/>
            </a:lvl8pPr>
            <a:lvl9pPr>
              <a:defRPr sz="8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8710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9164" y="1318262"/>
            <a:ext cx="39584948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9164" y="7368542"/>
            <a:ext cx="19433585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82653" indent="0">
              <a:buNone/>
              <a:defRPr sz="9600" b="1"/>
            </a:lvl2pPr>
            <a:lvl3pPr marL="4365286" indent="0">
              <a:buNone/>
              <a:defRPr sz="8700" b="1"/>
            </a:lvl3pPr>
            <a:lvl4pPr marL="6547930" indent="0">
              <a:buNone/>
              <a:defRPr sz="7700" b="1"/>
            </a:lvl4pPr>
            <a:lvl5pPr marL="8730568" indent="0">
              <a:buNone/>
              <a:defRPr sz="7700" b="1"/>
            </a:lvl5pPr>
            <a:lvl6pPr marL="10913216" indent="0">
              <a:buNone/>
              <a:defRPr sz="7700" b="1"/>
            </a:lvl6pPr>
            <a:lvl7pPr marL="13095854" indent="0">
              <a:buNone/>
              <a:defRPr sz="7700" b="1"/>
            </a:lvl7pPr>
            <a:lvl8pPr marL="15278503" indent="0">
              <a:buNone/>
              <a:defRPr sz="7700" b="1"/>
            </a:lvl8pPr>
            <a:lvl9pPr marL="17461141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9164" y="10439400"/>
            <a:ext cx="19433585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7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342895" y="7368542"/>
            <a:ext cx="19441218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82653" indent="0">
              <a:buNone/>
              <a:defRPr sz="9600" b="1"/>
            </a:lvl2pPr>
            <a:lvl3pPr marL="4365286" indent="0">
              <a:buNone/>
              <a:defRPr sz="8700" b="1"/>
            </a:lvl3pPr>
            <a:lvl4pPr marL="6547930" indent="0">
              <a:buNone/>
              <a:defRPr sz="7700" b="1"/>
            </a:lvl4pPr>
            <a:lvl5pPr marL="8730568" indent="0">
              <a:buNone/>
              <a:defRPr sz="7700" b="1"/>
            </a:lvl5pPr>
            <a:lvl6pPr marL="10913216" indent="0">
              <a:buNone/>
              <a:defRPr sz="7700" b="1"/>
            </a:lvl6pPr>
            <a:lvl7pPr marL="13095854" indent="0">
              <a:buNone/>
              <a:defRPr sz="7700" b="1"/>
            </a:lvl7pPr>
            <a:lvl8pPr marL="15278503" indent="0">
              <a:buNone/>
              <a:defRPr sz="7700" b="1"/>
            </a:lvl8pPr>
            <a:lvl9pPr marL="17461141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342895" y="10439400"/>
            <a:ext cx="19441218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7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9004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376" y="21153122"/>
            <a:ext cx="37385784" cy="6537960"/>
          </a:xfrm>
        </p:spPr>
        <p:txBody>
          <a:bodyPr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376" y="13952229"/>
            <a:ext cx="37385784" cy="7200898"/>
          </a:xfrm>
        </p:spPr>
        <p:txBody>
          <a:bodyPr anchor="b"/>
          <a:lstStyle>
            <a:lvl1pPr marL="0" indent="0">
              <a:buNone/>
              <a:defRPr sz="9600"/>
            </a:lvl1pPr>
            <a:lvl2pPr marL="2179942" indent="0">
              <a:buNone/>
              <a:defRPr sz="8700"/>
            </a:lvl2pPr>
            <a:lvl3pPr marL="4359861" indent="0">
              <a:buNone/>
              <a:defRPr sz="7700"/>
            </a:lvl3pPr>
            <a:lvl4pPr marL="6539794" indent="0">
              <a:buNone/>
              <a:defRPr sz="6700"/>
            </a:lvl4pPr>
            <a:lvl5pPr marL="8719717" indent="0">
              <a:buNone/>
              <a:defRPr sz="6700"/>
            </a:lvl5pPr>
            <a:lvl6pPr marL="10899654" indent="0">
              <a:buNone/>
              <a:defRPr sz="6700"/>
            </a:lvl6pPr>
            <a:lvl7pPr marL="13079582" indent="0">
              <a:buNone/>
              <a:defRPr sz="6700"/>
            </a:lvl7pPr>
            <a:lvl8pPr marL="15259520" indent="0">
              <a:buNone/>
              <a:defRPr sz="6700"/>
            </a:lvl8pPr>
            <a:lvl9pPr marL="17439443" indent="0">
              <a:buNone/>
              <a:defRPr sz="6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08788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94545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3667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9166" y="1310640"/>
            <a:ext cx="14470194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96239" y="1310647"/>
            <a:ext cx="24587872" cy="28094942"/>
          </a:xfrm>
        </p:spPr>
        <p:txBody>
          <a:bodyPr/>
          <a:lstStyle>
            <a:lvl1pPr>
              <a:defRPr sz="15400"/>
            </a:lvl1pPr>
            <a:lvl2pPr>
              <a:defRPr sz="135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9166" y="6888487"/>
            <a:ext cx="14470194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82653" indent="0">
              <a:buNone/>
              <a:defRPr sz="5800"/>
            </a:lvl2pPr>
            <a:lvl3pPr marL="4365286" indent="0">
              <a:buNone/>
              <a:defRPr sz="4800"/>
            </a:lvl3pPr>
            <a:lvl4pPr marL="6547930" indent="0">
              <a:buNone/>
              <a:defRPr sz="4300"/>
            </a:lvl4pPr>
            <a:lvl5pPr marL="8730568" indent="0">
              <a:buNone/>
              <a:defRPr sz="4300"/>
            </a:lvl5pPr>
            <a:lvl6pPr marL="10913216" indent="0">
              <a:buNone/>
              <a:defRPr sz="4300"/>
            </a:lvl6pPr>
            <a:lvl7pPr marL="13095854" indent="0">
              <a:buNone/>
              <a:defRPr sz="4300"/>
            </a:lvl7pPr>
            <a:lvl8pPr marL="15278503" indent="0">
              <a:buNone/>
              <a:defRPr sz="4300"/>
            </a:lvl8pPr>
            <a:lvl9pPr marL="17461141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91916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1030" y="23042880"/>
            <a:ext cx="26389965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21030" y="2941320"/>
            <a:ext cx="26389965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82653" indent="0">
              <a:buNone/>
              <a:defRPr sz="13500"/>
            </a:lvl2pPr>
            <a:lvl3pPr marL="4365286" indent="0">
              <a:buNone/>
              <a:defRPr sz="11500"/>
            </a:lvl3pPr>
            <a:lvl4pPr marL="6547930" indent="0">
              <a:buNone/>
              <a:defRPr sz="9600"/>
            </a:lvl4pPr>
            <a:lvl5pPr marL="8730568" indent="0">
              <a:buNone/>
              <a:defRPr sz="9600"/>
            </a:lvl5pPr>
            <a:lvl6pPr marL="10913216" indent="0">
              <a:buNone/>
              <a:defRPr sz="9600"/>
            </a:lvl6pPr>
            <a:lvl7pPr marL="13095854" indent="0">
              <a:buNone/>
              <a:defRPr sz="9600"/>
            </a:lvl7pPr>
            <a:lvl8pPr marL="15278503" indent="0">
              <a:buNone/>
              <a:defRPr sz="9600"/>
            </a:lvl8pPr>
            <a:lvl9pPr marL="17461141" indent="0">
              <a:buNone/>
              <a:defRPr sz="96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1030" y="25763222"/>
            <a:ext cx="26389965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82653" indent="0">
              <a:buNone/>
              <a:defRPr sz="5800"/>
            </a:lvl2pPr>
            <a:lvl3pPr marL="4365286" indent="0">
              <a:buNone/>
              <a:defRPr sz="4800"/>
            </a:lvl3pPr>
            <a:lvl4pPr marL="6547930" indent="0">
              <a:buNone/>
              <a:defRPr sz="4300"/>
            </a:lvl4pPr>
            <a:lvl5pPr marL="8730568" indent="0">
              <a:buNone/>
              <a:defRPr sz="4300"/>
            </a:lvl5pPr>
            <a:lvl6pPr marL="10913216" indent="0">
              <a:buNone/>
              <a:defRPr sz="4300"/>
            </a:lvl6pPr>
            <a:lvl7pPr marL="13095854" indent="0">
              <a:buNone/>
              <a:defRPr sz="4300"/>
            </a:lvl7pPr>
            <a:lvl8pPr marL="15278503" indent="0">
              <a:buNone/>
              <a:defRPr sz="4300"/>
            </a:lvl8pPr>
            <a:lvl9pPr marL="17461141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6601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0394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2239146" y="739142"/>
            <a:ext cx="10552932" cy="292531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0337" y="739142"/>
            <a:ext cx="30925740" cy="2925317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11916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335" y="739154"/>
            <a:ext cx="42211726" cy="24231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80335" y="3718560"/>
            <a:ext cx="39584948" cy="2627376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2118318" y="31981142"/>
            <a:ext cx="20479712" cy="87629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015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1028" name="Picture 260" descr="ORNL cover graphi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" y="4747262"/>
            <a:ext cx="24366431" cy="2417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0991" name="Rectangle 223"/>
          <p:cNvSpPr>
            <a:spLocks noGrp="1" noChangeArrowheads="1"/>
          </p:cNvSpPr>
          <p:nvPr>
            <p:ph type="subTitle" idx="1"/>
          </p:nvPr>
        </p:nvSpPr>
        <p:spPr>
          <a:xfrm>
            <a:off x="25290383" y="10789920"/>
            <a:ext cx="17959837" cy="7132320"/>
          </a:xfrm>
        </p:spPr>
        <p:txBody>
          <a:bodyPr/>
          <a:lstStyle>
            <a:lvl1pPr marL="0" indent="0" algn="r">
              <a:buFont typeface="Symbol" charset="0"/>
              <a:buNone/>
              <a:defRPr sz="11500" i="1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160992" name="Rectangle 224"/>
          <p:cNvSpPr>
            <a:spLocks noGrp="1" noChangeArrowheads="1"/>
          </p:cNvSpPr>
          <p:nvPr>
            <p:ph type="ctrTitle"/>
          </p:nvPr>
        </p:nvSpPr>
        <p:spPr>
          <a:xfrm>
            <a:off x="3848536" y="754382"/>
            <a:ext cx="39584948" cy="2217418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161013" name="Rectangle 245"/>
          <p:cNvSpPr>
            <a:spLocks noChangeArrowheads="1"/>
          </p:cNvSpPr>
          <p:nvPr/>
        </p:nvSpPr>
        <p:spPr bwMode="auto">
          <a:xfrm>
            <a:off x="610879" y="31181040"/>
            <a:ext cx="15768312" cy="131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37059" tIns="218530" rIns="437059" bIns="218530"/>
          <a:lstStyle/>
          <a:p>
            <a:pPr>
              <a:lnSpc>
                <a:spcPct val="90000"/>
              </a:lnSpc>
            </a:pPr>
            <a:r>
              <a:rPr lang="en-US" sz="4300" b="1">
                <a:solidFill>
                  <a:schemeClr val="tx2"/>
                </a:solidFill>
                <a:latin typeface="Times New Roman" charset="0"/>
                <a:cs typeface="Times New Roman" charset="0"/>
              </a:rPr>
              <a:t>Managed by UT-Battelle</a:t>
            </a:r>
            <a:br>
              <a:rPr lang="en-US" sz="4300" b="1">
                <a:solidFill>
                  <a:schemeClr val="tx2"/>
                </a:solidFill>
                <a:latin typeface="Times New Roman" charset="0"/>
                <a:cs typeface="Times New Roman" charset="0"/>
              </a:rPr>
            </a:br>
            <a:r>
              <a:rPr lang="en-US" sz="4300" b="1">
                <a:solidFill>
                  <a:schemeClr val="tx2"/>
                </a:solidFill>
                <a:latin typeface="Times New Roman" charset="0"/>
                <a:cs typeface="Times New Roman" charset="0"/>
              </a:rPr>
              <a:t>for the Department of Energy</a:t>
            </a:r>
          </a:p>
        </p:txBody>
      </p:sp>
      <p:sp>
        <p:nvSpPr>
          <p:cNvPr id="161025" name="Freeform 257"/>
          <p:cNvSpPr>
            <a:spLocks/>
          </p:cNvSpPr>
          <p:nvPr/>
        </p:nvSpPr>
        <p:spPr bwMode="auto">
          <a:xfrm>
            <a:off x="34033591" y="17396462"/>
            <a:ext cx="9964958" cy="15605760"/>
          </a:xfrm>
          <a:custGeom>
            <a:avLst/>
            <a:gdLst>
              <a:gd name="T0" fmla="*/ 0 w 1488"/>
              <a:gd name="T1" fmla="*/ 2336 h 2336"/>
              <a:gd name="T2" fmla="*/ 1486 w 1488"/>
              <a:gd name="T3" fmla="*/ 2336 h 2336"/>
              <a:gd name="T4" fmla="*/ 1488 w 1488"/>
              <a:gd name="T5" fmla="*/ 0 h 2336"/>
              <a:gd name="T6" fmla="*/ 0 w 1488"/>
              <a:gd name="T7" fmla="*/ 2336 h 2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88" h="2336">
                <a:moveTo>
                  <a:pt x="0" y="2336"/>
                </a:moveTo>
                <a:lnTo>
                  <a:pt x="1486" y="2336"/>
                </a:lnTo>
                <a:lnTo>
                  <a:pt x="1488" y="0"/>
                </a:lnTo>
                <a:cubicBezTo>
                  <a:pt x="1485" y="1230"/>
                  <a:pt x="879" y="2128"/>
                  <a:pt x="0" y="2336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2">
                  <a:alpha val="84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37059" tIns="218530" rIns="437059" bIns="218530"/>
          <a:lstStyle/>
          <a:p>
            <a:endParaRPr lang="en-US"/>
          </a:p>
        </p:txBody>
      </p:sp>
      <p:pic>
        <p:nvPicPr>
          <p:cNvPr id="161026" name="Picture 258" descr="ORNL_leaf whi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1012" y="30068527"/>
            <a:ext cx="5169560" cy="2674622"/>
          </a:xfrm>
          <a:prstGeom prst="rect">
            <a:avLst/>
          </a:prstGeom>
          <a:noFill/>
          <a:effectLst>
            <a:outerShdw blurRad="635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12845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74376" y="21153122"/>
            <a:ext cx="37385784" cy="6537960"/>
          </a:xfrm>
        </p:spPr>
        <p:txBody>
          <a:bodyPr/>
          <a:lstStyle>
            <a:lvl1pPr algn="l">
              <a:defRPr sz="192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74376" y="13952229"/>
            <a:ext cx="37385784" cy="7200898"/>
          </a:xfrm>
        </p:spPr>
        <p:txBody>
          <a:bodyPr anchor="b"/>
          <a:lstStyle>
            <a:lvl1pPr marL="0" indent="0">
              <a:buNone/>
              <a:defRPr sz="9600"/>
            </a:lvl1pPr>
            <a:lvl2pPr marL="2185363" indent="0">
              <a:buNone/>
              <a:defRPr sz="8700"/>
            </a:lvl2pPr>
            <a:lvl3pPr marL="4370722" indent="0">
              <a:buNone/>
              <a:defRPr sz="7700"/>
            </a:lvl3pPr>
            <a:lvl4pPr marL="6556075" indent="0">
              <a:buNone/>
              <a:defRPr sz="6700"/>
            </a:lvl4pPr>
            <a:lvl5pPr marL="8741434" indent="0">
              <a:buNone/>
              <a:defRPr sz="6700"/>
            </a:lvl5pPr>
            <a:lvl6pPr marL="10926792" indent="0">
              <a:buNone/>
              <a:defRPr sz="6700"/>
            </a:lvl6pPr>
            <a:lvl7pPr marL="13112151" indent="0">
              <a:buNone/>
              <a:defRPr sz="6700"/>
            </a:lvl7pPr>
            <a:lvl8pPr marL="15297514" indent="0">
              <a:buNone/>
              <a:defRPr sz="6700"/>
            </a:lvl8pPr>
            <a:lvl9pPr marL="17482867" indent="0">
              <a:buNone/>
              <a:defRPr sz="67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00878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0335" y="3718560"/>
            <a:ext cx="19425946" cy="26273760"/>
          </a:xfrm>
        </p:spPr>
        <p:txBody>
          <a:bodyPr/>
          <a:lstStyle>
            <a:lvl1pPr>
              <a:defRPr sz="13500"/>
            </a:lvl1pPr>
            <a:lvl2pPr>
              <a:defRPr sz="11500"/>
            </a:lvl2pPr>
            <a:lvl3pPr>
              <a:defRPr sz="9600"/>
            </a:lvl3pPr>
            <a:lvl4pPr>
              <a:defRPr sz="8700"/>
            </a:lvl4pPr>
            <a:lvl5pPr>
              <a:defRPr sz="8700"/>
            </a:lvl5pPr>
            <a:lvl6pPr>
              <a:defRPr sz="8700"/>
            </a:lvl6pPr>
            <a:lvl7pPr>
              <a:defRPr sz="8700"/>
            </a:lvl7pPr>
            <a:lvl8pPr>
              <a:defRPr sz="8700"/>
            </a:lvl8pPr>
            <a:lvl9pPr>
              <a:defRPr sz="8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739336" y="3718560"/>
            <a:ext cx="19425946" cy="26273760"/>
          </a:xfrm>
        </p:spPr>
        <p:txBody>
          <a:bodyPr/>
          <a:lstStyle>
            <a:lvl1pPr>
              <a:defRPr sz="13500"/>
            </a:lvl1pPr>
            <a:lvl2pPr>
              <a:defRPr sz="11500"/>
            </a:lvl2pPr>
            <a:lvl3pPr>
              <a:defRPr sz="9600"/>
            </a:lvl3pPr>
            <a:lvl4pPr>
              <a:defRPr sz="8700"/>
            </a:lvl4pPr>
            <a:lvl5pPr>
              <a:defRPr sz="8700"/>
            </a:lvl5pPr>
            <a:lvl6pPr>
              <a:defRPr sz="8700"/>
            </a:lvl6pPr>
            <a:lvl7pPr>
              <a:defRPr sz="8700"/>
            </a:lvl7pPr>
            <a:lvl8pPr>
              <a:defRPr sz="8700"/>
            </a:lvl8pPr>
            <a:lvl9pPr>
              <a:defRPr sz="8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8710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0335" y="3718560"/>
            <a:ext cx="19425946" cy="26273760"/>
          </a:xfrm>
        </p:spPr>
        <p:txBody>
          <a:bodyPr/>
          <a:lstStyle>
            <a:lvl1pPr>
              <a:defRPr sz="13500"/>
            </a:lvl1pPr>
            <a:lvl2pPr>
              <a:defRPr sz="11500"/>
            </a:lvl2pPr>
            <a:lvl3pPr>
              <a:defRPr sz="9600"/>
            </a:lvl3pPr>
            <a:lvl4pPr>
              <a:defRPr sz="8700"/>
            </a:lvl4pPr>
            <a:lvl5pPr>
              <a:defRPr sz="8700"/>
            </a:lvl5pPr>
            <a:lvl6pPr>
              <a:defRPr sz="8700"/>
            </a:lvl6pPr>
            <a:lvl7pPr>
              <a:defRPr sz="8700"/>
            </a:lvl7pPr>
            <a:lvl8pPr>
              <a:defRPr sz="8700"/>
            </a:lvl8pPr>
            <a:lvl9pPr>
              <a:defRPr sz="8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739336" y="3718560"/>
            <a:ext cx="19425946" cy="26273760"/>
          </a:xfrm>
        </p:spPr>
        <p:txBody>
          <a:bodyPr/>
          <a:lstStyle>
            <a:lvl1pPr>
              <a:defRPr sz="13500"/>
            </a:lvl1pPr>
            <a:lvl2pPr>
              <a:defRPr sz="11500"/>
            </a:lvl2pPr>
            <a:lvl3pPr>
              <a:defRPr sz="9600"/>
            </a:lvl3pPr>
            <a:lvl4pPr>
              <a:defRPr sz="8700"/>
            </a:lvl4pPr>
            <a:lvl5pPr>
              <a:defRPr sz="8700"/>
            </a:lvl5pPr>
            <a:lvl6pPr>
              <a:defRPr sz="8700"/>
            </a:lvl6pPr>
            <a:lvl7pPr>
              <a:defRPr sz="8700"/>
            </a:lvl7pPr>
            <a:lvl8pPr>
              <a:defRPr sz="8700"/>
            </a:lvl8pPr>
            <a:lvl9pPr>
              <a:defRPr sz="8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98710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9164" y="1318262"/>
            <a:ext cx="39584948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9164" y="7368542"/>
            <a:ext cx="19433585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85363" indent="0">
              <a:buNone/>
              <a:defRPr sz="9600" b="1"/>
            </a:lvl2pPr>
            <a:lvl3pPr marL="4370722" indent="0">
              <a:buNone/>
              <a:defRPr sz="8700" b="1"/>
            </a:lvl3pPr>
            <a:lvl4pPr marL="6556075" indent="0">
              <a:buNone/>
              <a:defRPr sz="7700" b="1"/>
            </a:lvl4pPr>
            <a:lvl5pPr marL="8741434" indent="0">
              <a:buNone/>
              <a:defRPr sz="7700" b="1"/>
            </a:lvl5pPr>
            <a:lvl6pPr marL="10926792" indent="0">
              <a:buNone/>
              <a:defRPr sz="7700" b="1"/>
            </a:lvl6pPr>
            <a:lvl7pPr marL="13112151" indent="0">
              <a:buNone/>
              <a:defRPr sz="7700" b="1"/>
            </a:lvl7pPr>
            <a:lvl8pPr marL="15297514" indent="0">
              <a:buNone/>
              <a:defRPr sz="7700" b="1"/>
            </a:lvl8pPr>
            <a:lvl9pPr marL="17482867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9164" y="10439400"/>
            <a:ext cx="19433585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7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342895" y="7368542"/>
            <a:ext cx="19441218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85363" indent="0">
              <a:buNone/>
              <a:defRPr sz="9600" b="1"/>
            </a:lvl2pPr>
            <a:lvl3pPr marL="4370722" indent="0">
              <a:buNone/>
              <a:defRPr sz="8700" b="1"/>
            </a:lvl3pPr>
            <a:lvl4pPr marL="6556075" indent="0">
              <a:buNone/>
              <a:defRPr sz="7700" b="1"/>
            </a:lvl4pPr>
            <a:lvl5pPr marL="8741434" indent="0">
              <a:buNone/>
              <a:defRPr sz="7700" b="1"/>
            </a:lvl5pPr>
            <a:lvl6pPr marL="10926792" indent="0">
              <a:buNone/>
              <a:defRPr sz="7700" b="1"/>
            </a:lvl6pPr>
            <a:lvl7pPr marL="13112151" indent="0">
              <a:buNone/>
              <a:defRPr sz="7700" b="1"/>
            </a:lvl7pPr>
            <a:lvl8pPr marL="15297514" indent="0">
              <a:buNone/>
              <a:defRPr sz="7700" b="1"/>
            </a:lvl8pPr>
            <a:lvl9pPr marL="17482867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342895" y="10439400"/>
            <a:ext cx="19441218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7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90047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94545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36676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9166" y="1310640"/>
            <a:ext cx="14470194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96239" y="1310647"/>
            <a:ext cx="24587872" cy="28094942"/>
          </a:xfrm>
        </p:spPr>
        <p:txBody>
          <a:bodyPr/>
          <a:lstStyle>
            <a:lvl1pPr>
              <a:defRPr sz="15400"/>
            </a:lvl1pPr>
            <a:lvl2pPr>
              <a:defRPr sz="135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9166" y="6888487"/>
            <a:ext cx="14470194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85363" indent="0">
              <a:buNone/>
              <a:defRPr sz="5800"/>
            </a:lvl2pPr>
            <a:lvl3pPr marL="4370722" indent="0">
              <a:buNone/>
              <a:defRPr sz="4800"/>
            </a:lvl3pPr>
            <a:lvl4pPr marL="6556075" indent="0">
              <a:buNone/>
              <a:defRPr sz="4300"/>
            </a:lvl4pPr>
            <a:lvl5pPr marL="8741434" indent="0">
              <a:buNone/>
              <a:defRPr sz="4300"/>
            </a:lvl5pPr>
            <a:lvl6pPr marL="10926792" indent="0">
              <a:buNone/>
              <a:defRPr sz="4300"/>
            </a:lvl6pPr>
            <a:lvl7pPr marL="13112151" indent="0">
              <a:buNone/>
              <a:defRPr sz="4300"/>
            </a:lvl7pPr>
            <a:lvl8pPr marL="15297514" indent="0">
              <a:buNone/>
              <a:defRPr sz="4300"/>
            </a:lvl8pPr>
            <a:lvl9pPr marL="17482867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91916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1030" y="23042880"/>
            <a:ext cx="26389965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21030" y="2941320"/>
            <a:ext cx="26389965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85363" indent="0">
              <a:buNone/>
              <a:defRPr sz="13500"/>
            </a:lvl2pPr>
            <a:lvl3pPr marL="4370722" indent="0">
              <a:buNone/>
              <a:defRPr sz="11500"/>
            </a:lvl3pPr>
            <a:lvl4pPr marL="6556075" indent="0">
              <a:buNone/>
              <a:defRPr sz="9600"/>
            </a:lvl4pPr>
            <a:lvl5pPr marL="8741434" indent="0">
              <a:buNone/>
              <a:defRPr sz="9600"/>
            </a:lvl5pPr>
            <a:lvl6pPr marL="10926792" indent="0">
              <a:buNone/>
              <a:defRPr sz="9600"/>
            </a:lvl6pPr>
            <a:lvl7pPr marL="13112151" indent="0">
              <a:buNone/>
              <a:defRPr sz="9600"/>
            </a:lvl7pPr>
            <a:lvl8pPr marL="15297514" indent="0">
              <a:buNone/>
              <a:defRPr sz="9600"/>
            </a:lvl8pPr>
            <a:lvl9pPr marL="17482867" indent="0">
              <a:buNone/>
              <a:defRPr sz="96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1030" y="25763222"/>
            <a:ext cx="26389965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85363" indent="0">
              <a:buNone/>
              <a:defRPr sz="5800"/>
            </a:lvl2pPr>
            <a:lvl3pPr marL="4370722" indent="0">
              <a:buNone/>
              <a:defRPr sz="4800"/>
            </a:lvl3pPr>
            <a:lvl4pPr marL="6556075" indent="0">
              <a:buNone/>
              <a:defRPr sz="4300"/>
            </a:lvl4pPr>
            <a:lvl5pPr marL="8741434" indent="0">
              <a:buNone/>
              <a:defRPr sz="4300"/>
            </a:lvl5pPr>
            <a:lvl6pPr marL="10926792" indent="0">
              <a:buNone/>
              <a:defRPr sz="4300"/>
            </a:lvl6pPr>
            <a:lvl7pPr marL="13112151" indent="0">
              <a:buNone/>
              <a:defRPr sz="4300"/>
            </a:lvl7pPr>
            <a:lvl8pPr marL="15297514" indent="0">
              <a:buNone/>
              <a:defRPr sz="4300"/>
            </a:lvl8pPr>
            <a:lvl9pPr marL="17482867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6601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0394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2239146" y="739142"/>
            <a:ext cx="10552932" cy="292531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80337" y="739142"/>
            <a:ext cx="30925740" cy="2925317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11916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335" y="739154"/>
            <a:ext cx="42211726" cy="24231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580335" y="3718560"/>
            <a:ext cx="39584948" cy="2627376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12118318" y="31981142"/>
            <a:ext cx="20479712" cy="87629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890157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6890713" y="1727511"/>
            <a:ext cx="35626453" cy="7066483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6890713" y="8880307"/>
            <a:ext cx="35626453" cy="8412480"/>
          </a:xfrm>
        </p:spPr>
        <p:txBody>
          <a:bodyPr tIns="0"/>
          <a:lstStyle>
            <a:lvl1pPr marL="131830" indent="0" algn="l">
              <a:buNone/>
              <a:defRPr sz="125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2197166" indent="0" algn="ctr">
              <a:buNone/>
            </a:lvl2pPr>
            <a:lvl3pPr marL="4394332" indent="0" algn="ctr">
              <a:buNone/>
            </a:lvl3pPr>
            <a:lvl4pPr marL="6591498" indent="0" algn="ctr">
              <a:buNone/>
            </a:lvl4pPr>
            <a:lvl5pPr marL="8788664" indent="0" algn="ctr">
              <a:buNone/>
            </a:lvl5pPr>
            <a:lvl6pPr marL="10985830" indent="0" algn="ctr">
              <a:buNone/>
            </a:lvl6pPr>
            <a:lvl7pPr marL="13182996" indent="0" algn="ctr">
              <a:buNone/>
            </a:lvl7pPr>
            <a:lvl8pPr marL="15380162" indent="0" algn="ctr">
              <a:buNone/>
            </a:lvl8pPr>
            <a:lvl9pPr marL="17577328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EEB49C0-59BD-BA45-89F4-C33C8C24766D}" type="datetime1">
              <a:rPr lang="en-US" smtClean="0"/>
              <a:t>5/14/12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36DD0FD-55B0-48C4-8AF2-8A69533EDFC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4432157" y="6786249"/>
            <a:ext cx="1011615" cy="1009498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39433" tIns="219717" rIns="439433" bIns="21971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5566097" y="6456077"/>
            <a:ext cx="307883" cy="30723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39433" tIns="219717" rIns="439433" bIns="21971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9164" y="1318262"/>
            <a:ext cx="39584948" cy="5486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9164" y="7368542"/>
            <a:ext cx="19433585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79942" indent="0">
              <a:buNone/>
              <a:defRPr sz="9600" b="1"/>
            </a:lvl2pPr>
            <a:lvl3pPr marL="4359861" indent="0">
              <a:buNone/>
              <a:defRPr sz="8700" b="1"/>
            </a:lvl3pPr>
            <a:lvl4pPr marL="6539794" indent="0">
              <a:buNone/>
              <a:defRPr sz="7700" b="1"/>
            </a:lvl4pPr>
            <a:lvl5pPr marL="8719717" indent="0">
              <a:buNone/>
              <a:defRPr sz="7700" b="1"/>
            </a:lvl5pPr>
            <a:lvl6pPr marL="10899654" indent="0">
              <a:buNone/>
              <a:defRPr sz="7700" b="1"/>
            </a:lvl6pPr>
            <a:lvl7pPr marL="13079582" indent="0">
              <a:buNone/>
              <a:defRPr sz="7700" b="1"/>
            </a:lvl7pPr>
            <a:lvl8pPr marL="15259520" indent="0">
              <a:buNone/>
              <a:defRPr sz="7700" b="1"/>
            </a:lvl8pPr>
            <a:lvl9pPr marL="17439443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9164" y="10439400"/>
            <a:ext cx="19433585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7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342895" y="7368542"/>
            <a:ext cx="19441218" cy="3070858"/>
          </a:xfrm>
        </p:spPr>
        <p:txBody>
          <a:bodyPr anchor="b"/>
          <a:lstStyle>
            <a:lvl1pPr marL="0" indent="0">
              <a:buNone/>
              <a:defRPr sz="11500" b="1"/>
            </a:lvl1pPr>
            <a:lvl2pPr marL="2179942" indent="0">
              <a:buNone/>
              <a:defRPr sz="9600" b="1"/>
            </a:lvl2pPr>
            <a:lvl3pPr marL="4359861" indent="0">
              <a:buNone/>
              <a:defRPr sz="8700" b="1"/>
            </a:lvl3pPr>
            <a:lvl4pPr marL="6539794" indent="0">
              <a:buNone/>
              <a:defRPr sz="7700" b="1"/>
            </a:lvl4pPr>
            <a:lvl5pPr marL="8719717" indent="0">
              <a:buNone/>
              <a:defRPr sz="7700" b="1"/>
            </a:lvl5pPr>
            <a:lvl6pPr marL="10899654" indent="0">
              <a:buNone/>
              <a:defRPr sz="7700" b="1"/>
            </a:lvl6pPr>
            <a:lvl7pPr marL="13079582" indent="0">
              <a:buNone/>
              <a:defRPr sz="7700" b="1"/>
            </a:lvl7pPr>
            <a:lvl8pPr marL="15259520" indent="0">
              <a:buNone/>
              <a:defRPr sz="7700" b="1"/>
            </a:lvl8pPr>
            <a:lvl9pPr marL="17439443" indent="0">
              <a:buNone/>
              <a:defRPr sz="77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342895" y="10439400"/>
            <a:ext cx="19441218" cy="18966182"/>
          </a:xfrm>
        </p:spPr>
        <p:txBody>
          <a:bodyPr/>
          <a:lstStyle>
            <a:lvl1pPr>
              <a:defRPr sz="11500"/>
            </a:lvl1pPr>
            <a:lvl2pPr>
              <a:defRPr sz="9600"/>
            </a:lvl2pPr>
            <a:lvl3pPr>
              <a:defRPr sz="8700"/>
            </a:lvl3pPr>
            <a:lvl4pPr>
              <a:defRPr sz="7700"/>
            </a:lvl4pPr>
            <a:lvl5pPr>
              <a:defRPr sz="7700"/>
            </a:lvl5pPr>
            <a:lvl6pPr>
              <a:defRPr sz="7700"/>
            </a:lvl6pPr>
            <a:lvl7pPr>
              <a:defRPr sz="7700"/>
            </a:lvl7pPr>
            <a:lvl8pPr>
              <a:defRPr sz="7700"/>
            </a:lvl8pPr>
            <a:lvl9pPr>
              <a:defRPr sz="7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90047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A601839-E562-1049-BD7E-E83DCD548D9C}" type="datetime1">
              <a:rPr lang="en-US" smtClean="0"/>
              <a:t>5/14/12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B0EE13-7DB3-2645-8011-2F56280908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980860" y="-259"/>
            <a:ext cx="32987456" cy="32918659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9433" tIns="219717" rIns="439433" bIns="21971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402244" y="12481560"/>
            <a:ext cx="30788293" cy="10972800"/>
          </a:xfrm>
        </p:spPr>
        <p:txBody>
          <a:bodyPr anchor="t"/>
          <a:lstStyle>
            <a:lvl1pPr algn="l">
              <a:lnSpc>
                <a:spcPts val="21626"/>
              </a:lnSpc>
              <a:buNone/>
              <a:defRPr sz="192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02244" y="5120640"/>
            <a:ext cx="30788293" cy="7246618"/>
          </a:xfrm>
        </p:spPr>
        <p:txBody>
          <a:bodyPr anchor="b"/>
          <a:lstStyle>
            <a:lvl1pPr marL="87887" indent="0">
              <a:lnSpc>
                <a:spcPts val="11053"/>
              </a:lnSpc>
              <a:spcBef>
                <a:spcPts val="0"/>
              </a:spcBef>
              <a:buNone/>
              <a:defRPr sz="9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87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77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67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BEFAE67-6D9D-3E46-A310-36430FDF7093}" type="datetime1">
              <a:rPr lang="en-US" smtClean="0"/>
              <a:t>5/14/12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B0EE13-7DB3-2645-8011-2F5628090888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10995819" y="0"/>
            <a:ext cx="366527" cy="32918659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9433" tIns="219717" rIns="439433" bIns="21971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0449015" y="13510349"/>
            <a:ext cx="1011615" cy="1009498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39433" tIns="219717" rIns="439433" bIns="21971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82955" y="13180176"/>
            <a:ext cx="307883" cy="30723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439433" tIns="219717" rIns="439433" bIns="21971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5374" y="1316736"/>
            <a:ext cx="36066286" cy="5486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05374" y="7315200"/>
            <a:ext cx="17593310" cy="22384512"/>
          </a:xfrm>
        </p:spPr>
        <p:txBody>
          <a:bodyPr/>
          <a:lstStyle>
            <a:lvl1pPr>
              <a:defRPr sz="13500"/>
            </a:lvl1pPr>
            <a:lvl2pPr>
              <a:defRPr sz="11500"/>
            </a:lvl2pPr>
            <a:lvl3pPr>
              <a:defRPr sz="9600"/>
            </a:lvl3pPr>
            <a:lvl4pPr>
              <a:defRPr sz="8700"/>
            </a:lvl4pPr>
            <a:lvl5pPr>
              <a:defRPr sz="87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378350" y="7315200"/>
            <a:ext cx="17593310" cy="22384512"/>
          </a:xfrm>
        </p:spPr>
        <p:txBody>
          <a:bodyPr/>
          <a:lstStyle>
            <a:lvl1pPr>
              <a:defRPr sz="13500"/>
            </a:lvl1pPr>
            <a:lvl2pPr>
              <a:defRPr sz="11500"/>
            </a:lvl2pPr>
            <a:lvl3pPr>
              <a:defRPr sz="9600"/>
            </a:lvl3pPr>
            <a:lvl4pPr>
              <a:defRPr sz="8700"/>
            </a:lvl4pPr>
            <a:lvl5pPr>
              <a:defRPr sz="87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2F4CEEA-F9E4-4744-96D8-7706EF7CB080}" type="datetime1">
              <a:rPr lang="en-US" smtClean="0"/>
              <a:t>5/14/12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B0EE13-7DB3-2645-8011-2F56280908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9164" y="24769613"/>
            <a:ext cx="39584948" cy="5486400"/>
          </a:xfrm>
        </p:spPr>
        <p:txBody>
          <a:bodyPr anchor="ctr"/>
          <a:lstStyle>
            <a:lvl1pPr algn="ctr">
              <a:defRPr sz="216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9164" y="1575734"/>
            <a:ext cx="19352641" cy="3072384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307603" indent="0" algn="l">
              <a:lnSpc>
                <a:spcPct val="100000"/>
              </a:lnSpc>
              <a:spcBef>
                <a:spcPts val="481"/>
              </a:spcBef>
              <a:buNone/>
              <a:defRPr sz="9100" b="0">
                <a:solidFill>
                  <a:schemeClr val="tx1"/>
                </a:solidFill>
              </a:defRPr>
            </a:lvl1pPr>
            <a:lvl2pPr>
              <a:buNone/>
              <a:defRPr sz="9600" b="1"/>
            </a:lvl2pPr>
            <a:lvl3pPr>
              <a:buNone/>
              <a:defRPr sz="8700" b="1"/>
            </a:lvl3pPr>
            <a:lvl4pPr>
              <a:buNone/>
              <a:defRPr sz="7700" b="1"/>
            </a:lvl4pPr>
            <a:lvl5pPr>
              <a:buNone/>
              <a:defRPr sz="77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22431470" y="1575734"/>
            <a:ext cx="19352641" cy="3072384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307603" indent="0" algn="l">
              <a:lnSpc>
                <a:spcPct val="100000"/>
              </a:lnSpc>
              <a:spcBef>
                <a:spcPts val="481"/>
              </a:spcBef>
              <a:buNone/>
              <a:defRPr sz="9100" b="0">
                <a:solidFill>
                  <a:schemeClr val="tx1"/>
                </a:solidFill>
              </a:defRPr>
            </a:lvl1pPr>
            <a:lvl2pPr>
              <a:buNone/>
              <a:defRPr sz="9600" b="1"/>
            </a:lvl2pPr>
            <a:lvl3pPr>
              <a:buNone/>
              <a:defRPr sz="8700" b="1"/>
            </a:lvl3pPr>
            <a:lvl4pPr>
              <a:buNone/>
              <a:defRPr sz="7700" b="1"/>
            </a:lvl4pPr>
            <a:lvl5pPr>
              <a:buNone/>
              <a:defRPr sz="77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199164" y="4652813"/>
            <a:ext cx="19352641" cy="1975104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1889563" indent="-1318300">
              <a:lnSpc>
                <a:spcPct val="100000"/>
              </a:lnSpc>
              <a:spcBef>
                <a:spcPts val="3364"/>
              </a:spcBef>
              <a:defRPr sz="11500"/>
            </a:lvl1pPr>
            <a:lvl2pPr>
              <a:lnSpc>
                <a:spcPct val="100000"/>
              </a:lnSpc>
              <a:spcBef>
                <a:spcPts val="3364"/>
              </a:spcBef>
              <a:defRPr sz="9600"/>
            </a:lvl2pPr>
            <a:lvl3pPr>
              <a:lnSpc>
                <a:spcPct val="100000"/>
              </a:lnSpc>
              <a:spcBef>
                <a:spcPts val="3364"/>
              </a:spcBef>
              <a:defRPr sz="8700"/>
            </a:lvl3pPr>
            <a:lvl4pPr>
              <a:lnSpc>
                <a:spcPct val="100000"/>
              </a:lnSpc>
              <a:spcBef>
                <a:spcPts val="3364"/>
              </a:spcBef>
              <a:defRPr sz="7700"/>
            </a:lvl4pPr>
            <a:lvl5pPr>
              <a:lnSpc>
                <a:spcPct val="100000"/>
              </a:lnSpc>
              <a:spcBef>
                <a:spcPts val="3364"/>
              </a:spcBef>
              <a:defRPr sz="77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431470" y="4652813"/>
            <a:ext cx="19352641" cy="1975104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1889563" indent="-1318300">
              <a:lnSpc>
                <a:spcPct val="100000"/>
              </a:lnSpc>
              <a:spcBef>
                <a:spcPts val="3364"/>
              </a:spcBef>
              <a:defRPr sz="11500"/>
            </a:lvl1pPr>
            <a:lvl2pPr>
              <a:lnSpc>
                <a:spcPct val="100000"/>
              </a:lnSpc>
              <a:spcBef>
                <a:spcPts val="3364"/>
              </a:spcBef>
              <a:defRPr sz="9600"/>
            </a:lvl2pPr>
            <a:lvl3pPr>
              <a:lnSpc>
                <a:spcPct val="100000"/>
              </a:lnSpc>
              <a:spcBef>
                <a:spcPts val="3364"/>
              </a:spcBef>
              <a:defRPr sz="8700"/>
            </a:lvl3pPr>
            <a:lvl4pPr>
              <a:lnSpc>
                <a:spcPct val="100000"/>
              </a:lnSpc>
              <a:spcBef>
                <a:spcPts val="3364"/>
              </a:spcBef>
              <a:defRPr sz="7700"/>
            </a:lvl4pPr>
            <a:lvl5pPr>
              <a:lnSpc>
                <a:spcPct val="100000"/>
              </a:lnSpc>
              <a:spcBef>
                <a:spcPts val="3364"/>
              </a:spcBef>
              <a:defRPr sz="77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D8C43A3-9B74-5642-8DFA-D94B34304343}" type="datetime1">
              <a:rPr lang="en-US" smtClean="0"/>
              <a:t>5/14/12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B0EE13-7DB3-2645-8011-2F56280908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5374" y="1316736"/>
            <a:ext cx="36066286" cy="54864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A986183-A7A9-9841-A6ED-B16343583031}" type="datetime1">
              <a:rPr lang="en-US" smtClean="0"/>
              <a:t>5/14/12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B0EE13-7DB3-2645-8011-2F56280908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82144" y="0"/>
            <a:ext cx="39101131" cy="329184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9433" tIns="219717" rIns="439433" bIns="21971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18DCAE7-3DB1-544F-86A3-D70D98A90F1C}" type="datetime1">
              <a:rPr lang="en-US" smtClean="0"/>
              <a:t>5/14/12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B0EE13-7DB3-2645-8011-2F562809088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4882144" y="-259"/>
            <a:ext cx="351866" cy="32918659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9433" tIns="219717" rIns="439433" bIns="21971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9164" y="1040534"/>
            <a:ext cx="18326365" cy="5577840"/>
          </a:xfrm>
          <a:ln>
            <a:noFill/>
          </a:ln>
        </p:spPr>
        <p:txBody>
          <a:bodyPr anchor="b"/>
          <a:lstStyle>
            <a:lvl1pPr algn="l">
              <a:lnSpc>
                <a:spcPts val="9611"/>
              </a:lnSpc>
              <a:buNone/>
              <a:defRPr sz="106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199164" y="6753427"/>
            <a:ext cx="18326365" cy="3352800"/>
          </a:xfrm>
        </p:spPr>
        <p:txBody>
          <a:bodyPr/>
          <a:lstStyle>
            <a:lvl1pPr marL="219717" indent="0">
              <a:lnSpc>
                <a:spcPct val="100000"/>
              </a:lnSpc>
              <a:spcBef>
                <a:spcPts val="0"/>
              </a:spcBef>
              <a:buNone/>
              <a:defRPr sz="6700"/>
            </a:lvl1pPr>
            <a:lvl2pPr>
              <a:buNone/>
              <a:defRPr sz="5800"/>
            </a:lvl2pPr>
            <a:lvl3pPr>
              <a:buNone/>
              <a:defRPr sz="4800"/>
            </a:lvl3pPr>
            <a:lvl4pPr>
              <a:buNone/>
              <a:defRPr sz="4300"/>
            </a:lvl4pPr>
            <a:lvl5pPr>
              <a:buNone/>
              <a:defRPr sz="43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199164" y="10241283"/>
            <a:ext cx="39218420" cy="19164302"/>
          </a:xfrm>
        </p:spPr>
        <p:txBody>
          <a:bodyPr/>
          <a:lstStyle>
            <a:lvl1pPr>
              <a:defRPr sz="15400"/>
            </a:lvl1pPr>
            <a:lvl2pPr>
              <a:defRPr sz="135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D29530D-C6EB-4148-BB13-F4192C42E628}" type="datetime1">
              <a:rPr lang="en-US" smtClean="0"/>
              <a:t>5/14/12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2754ED01-E2A0-4C1E-8E21-014B99041579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16378" y="5120640"/>
            <a:ext cx="13194983" cy="9509760"/>
          </a:xfrm>
        </p:spPr>
        <p:txBody>
          <a:bodyPr anchor="b">
            <a:noAutofit/>
          </a:bodyPr>
          <a:lstStyle>
            <a:lvl1pPr algn="l">
              <a:buNone/>
              <a:defRPr sz="10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98EACCA-2FE9-3A4B-923E-EB89F62AAC1C}" type="datetime1">
              <a:rPr lang="en-US" smtClean="0"/>
              <a:t>5/14/12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B0EE13-7DB3-2645-8011-2F562809088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665273" y="5120640"/>
            <a:ext cx="21991638" cy="219456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439433" tIns="1318300" rIns="439433" bIns="219717" rtlCol="0" anchor="t">
            <a:normAutofit/>
          </a:bodyPr>
          <a:lstStyle>
            <a:extLst/>
          </a:lstStyle>
          <a:p>
            <a:pPr marL="0" indent="-1362243" algn="l" rtl="0" eaLnBrk="1" latinLnBrk="0" hangingPunct="1">
              <a:lnSpc>
                <a:spcPts val="14417"/>
              </a:lnSpc>
              <a:spcBef>
                <a:spcPts val="2883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15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1800" y="5486417"/>
            <a:ext cx="21258583" cy="16869749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439433" tIns="1318300" anchor="t"/>
          <a:lstStyle>
            <a:lvl1pPr marL="0" indent="0" algn="l" eaLnBrk="1" latinLnBrk="0" hangingPunct="1">
              <a:buNone/>
              <a:defRPr sz="15400"/>
            </a:lvl1pPr>
            <a:extLst/>
          </a:lstStyle>
          <a:p>
            <a:pPr marL="0" algn="l" eaLnBrk="1" latinLnBrk="0" hangingPunct="1"/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9" name="Process 8"/>
          <p:cNvSpPr/>
          <p:nvPr/>
        </p:nvSpPr>
        <p:spPr>
          <a:xfrm rot="19468671">
            <a:off x="1908275" y="4580837"/>
            <a:ext cx="3298746" cy="9806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9433" tIns="219717" rIns="439433" bIns="21971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Process 9"/>
          <p:cNvSpPr/>
          <p:nvPr/>
        </p:nvSpPr>
        <p:spPr>
          <a:xfrm rot="2103354" flipH="1">
            <a:off x="24067986" y="4496573"/>
            <a:ext cx="3122813" cy="980688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9433" tIns="219717" rIns="439433" bIns="219717"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1800" y="23042880"/>
            <a:ext cx="21258583" cy="3657600"/>
          </a:xfrm>
        </p:spPr>
        <p:txBody>
          <a:bodyPr anchor="ctr"/>
          <a:lstStyle>
            <a:lvl1pPr marL="0" indent="0" algn="l">
              <a:lnSpc>
                <a:spcPts val="7689"/>
              </a:lnSpc>
              <a:spcBef>
                <a:spcPts val="0"/>
              </a:spcBef>
              <a:buNone/>
              <a:defRPr sz="6700">
                <a:solidFill>
                  <a:srgbClr val="777777"/>
                </a:solidFill>
              </a:defRPr>
            </a:lvl1pPr>
            <a:lvl2pPr>
              <a:defRPr sz="58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5AF388-4952-3E46-A8EA-2E3320B47441}" type="datetime1">
              <a:rPr lang="en-US" smtClean="0"/>
              <a:t>5/14/12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B0EE13-7DB3-2645-8011-2F56280908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2987456" y="1318270"/>
            <a:ext cx="8796655" cy="28087320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7910" y="1318274"/>
            <a:ext cx="26756492" cy="2808732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9AC4974-0C9B-2C4B-A1A9-DE67E3DD1E99}" type="datetime1">
              <a:rPr lang="en-US" smtClean="0"/>
              <a:t>5/14/12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BB0EE13-7DB3-2645-8011-2F56280908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1945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366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9166" y="1310640"/>
            <a:ext cx="14470194" cy="5577840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96239" y="1310647"/>
            <a:ext cx="24587872" cy="28094942"/>
          </a:xfrm>
        </p:spPr>
        <p:txBody>
          <a:bodyPr/>
          <a:lstStyle>
            <a:lvl1pPr>
              <a:defRPr sz="15400"/>
            </a:lvl1pPr>
            <a:lvl2pPr>
              <a:defRPr sz="13500"/>
            </a:lvl2pPr>
            <a:lvl3pPr>
              <a:defRPr sz="11500"/>
            </a:lvl3pPr>
            <a:lvl4pPr>
              <a:defRPr sz="9600"/>
            </a:lvl4pPr>
            <a:lvl5pPr>
              <a:defRPr sz="9600"/>
            </a:lvl5pPr>
            <a:lvl6pPr>
              <a:defRPr sz="9600"/>
            </a:lvl6pPr>
            <a:lvl7pPr>
              <a:defRPr sz="9600"/>
            </a:lvl7pPr>
            <a:lvl8pPr>
              <a:defRPr sz="9600"/>
            </a:lvl8pPr>
            <a:lvl9pPr>
              <a:defRPr sz="9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9166" y="6888487"/>
            <a:ext cx="14470194" cy="22517102"/>
          </a:xfrm>
        </p:spPr>
        <p:txBody>
          <a:bodyPr/>
          <a:lstStyle>
            <a:lvl1pPr marL="0" indent="0">
              <a:buNone/>
              <a:defRPr sz="6700"/>
            </a:lvl1pPr>
            <a:lvl2pPr marL="2179942" indent="0">
              <a:buNone/>
              <a:defRPr sz="5800"/>
            </a:lvl2pPr>
            <a:lvl3pPr marL="4359861" indent="0">
              <a:buNone/>
              <a:defRPr sz="4800"/>
            </a:lvl3pPr>
            <a:lvl4pPr marL="6539794" indent="0">
              <a:buNone/>
              <a:defRPr sz="4300"/>
            </a:lvl4pPr>
            <a:lvl5pPr marL="8719717" indent="0">
              <a:buNone/>
              <a:defRPr sz="4300"/>
            </a:lvl5pPr>
            <a:lvl6pPr marL="10899654" indent="0">
              <a:buNone/>
              <a:defRPr sz="4300"/>
            </a:lvl6pPr>
            <a:lvl7pPr marL="13079582" indent="0">
              <a:buNone/>
              <a:defRPr sz="4300"/>
            </a:lvl7pPr>
            <a:lvl8pPr marL="15259520" indent="0">
              <a:buNone/>
              <a:defRPr sz="4300"/>
            </a:lvl8pPr>
            <a:lvl9pPr marL="17439443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919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1030" y="23042880"/>
            <a:ext cx="26389965" cy="2720342"/>
          </a:xfrm>
        </p:spPr>
        <p:txBody>
          <a:bodyPr anchor="b"/>
          <a:lstStyle>
            <a:lvl1pPr algn="l">
              <a:defRPr sz="96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21030" y="2941320"/>
            <a:ext cx="26389965" cy="19751040"/>
          </a:xfrm>
        </p:spPr>
        <p:txBody>
          <a:bodyPr/>
          <a:lstStyle>
            <a:lvl1pPr marL="0" indent="0">
              <a:buNone/>
              <a:defRPr sz="15400"/>
            </a:lvl1pPr>
            <a:lvl2pPr marL="2179942" indent="0">
              <a:buNone/>
              <a:defRPr sz="13500"/>
            </a:lvl2pPr>
            <a:lvl3pPr marL="4359861" indent="0">
              <a:buNone/>
              <a:defRPr sz="11500"/>
            </a:lvl3pPr>
            <a:lvl4pPr marL="6539794" indent="0">
              <a:buNone/>
              <a:defRPr sz="9600"/>
            </a:lvl4pPr>
            <a:lvl5pPr marL="8719717" indent="0">
              <a:buNone/>
              <a:defRPr sz="9600"/>
            </a:lvl5pPr>
            <a:lvl6pPr marL="10899654" indent="0">
              <a:buNone/>
              <a:defRPr sz="9600"/>
            </a:lvl6pPr>
            <a:lvl7pPr marL="13079582" indent="0">
              <a:buNone/>
              <a:defRPr sz="9600"/>
            </a:lvl7pPr>
            <a:lvl8pPr marL="15259520" indent="0">
              <a:buNone/>
              <a:defRPr sz="9600"/>
            </a:lvl8pPr>
            <a:lvl9pPr marL="17439443" indent="0">
              <a:buNone/>
              <a:defRPr sz="96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21030" y="25763222"/>
            <a:ext cx="26389965" cy="3863338"/>
          </a:xfrm>
        </p:spPr>
        <p:txBody>
          <a:bodyPr/>
          <a:lstStyle>
            <a:lvl1pPr marL="0" indent="0">
              <a:buNone/>
              <a:defRPr sz="6700"/>
            </a:lvl1pPr>
            <a:lvl2pPr marL="2179942" indent="0">
              <a:buNone/>
              <a:defRPr sz="5800"/>
            </a:lvl2pPr>
            <a:lvl3pPr marL="4359861" indent="0">
              <a:buNone/>
              <a:defRPr sz="4800"/>
            </a:lvl3pPr>
            <a:lvl4pPr marL="6539794" indent="0">
              <a:buNone/>
              <a:defRPr sz="4300"/>
            </a:lvl4pPr>
            <a:lvl5pPr marL="8719717" indent="0">
              <a:buNone/>
              <a:defRPr sz="4300"/>
            </a:lvl5pPr>
            <a:lvl6pPr marL="10899654" indent="0">
              <a:buNone/>
              <a:defRPr sz="4300"/>
            </a:lvl6pPr>
            <a:lvl7pPr marL="13079582" indent="0">
              <a:buNone/>
              <a:defRPr sz="4300"/>
            </a:lvl7pPr>
            <a:lvl8pPr marL="15259520" indent="0">
              <a:buNone/>
              <a:defRPr sz="4300"/>
            </a:lvl8pPr>
            <a:lvl9pPr marL="17439443" indent="0">
              <a:buNone/>
              <a:defRPr sz="43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660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48.xml"/><Relationship Id="rId13" Type="http://schemas.openxmlformats.org/officeDocument/2006/relationships/theme" Target="../theme/theme4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9.xml"/><Relationship Id="rId4" Type="http://schemas.openxmlformats.org/officeDocument/2006/relationships/slideLayout" Target="../slideLayouts/slideLayout40.xml"/><Relationship Id="rId5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3.xml"/><Relationship Id="rId8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9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9.xml"/><Relationship Id="rId2" Type="http://schemas.openxmlformats.org/officeDocument/2006/relationships/slideLayout" Target="../slideLayouts/slideLayout50.xml"/><Relationship Id="rId3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5.xml"/><Relationship Id="rId8" Type="http://schemas.openxmlformats.org/officeDocument/2006/relationships/slideLayout" Target="../slideLayouts/slideLayout56.xml"/><Relationship Id="rId9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66" name="Rectangle 2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0335" y="3718560"/>
            <a:ext cx="39584948" cy="262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35963" tIns="217982" rIns="435963" bIns="2179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9969" name="Rectangle 225"/>
          <p:cNvSpPr>
            <a:spLocks noGrp="1" noChangeArrowheads="1"/>
          </p:cNvSpPr>
          <p:nvPr>
            <p:ph type="title"/>
          </p:nvPr>
        </p:nvSpPr>
        <p:spPr bwMode="auto">
          <a:xfrm>
            <a:off x="580335" y="739154"/>
            <a:ext cx="42211726" cy="242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35963" tIns="217982" rIns="435963" bIns="21798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9979" name="Rectangle 235"/>
          <p:cNvSpPr>
            <a:spLocks noChangeArrowheads="1"/>
          </p:cNvSpPr>
          <p:nvPr/>
        </p:nvSpPr>
        <p:spPr bwMode="auto">
          <a:xfrm>
            <a:off x="458159" y="31165800"/>
            <a:ext cx="8437766" cy="131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35963" tIns="217982" rIns="435963" bIns="217982"/>
          <a:lstStyle/>
          <a:p>
            <a:pPr marL="817459" indent="-817459">
              <a:lnSpc>
                <a:spcPct val="90000"/>
              </a:lnSpc>
            </a:pPr>
            <a:fld id="{46357CD9-B275-9643-8B7B-3B94182242ED}" type="slidenum">
              <a:rPr lang="en-US" sz="4300">
                <a:solidFill>
                  <a:schemeClr val="tx2"/>
                </a:solidFill>
                <a:latin typeface="Times New Roman" charset="0"/>
                <a:cs typeface="Times New Roman" charset="0"/>
              </a:rPr>
              <a:pPr marL="817459" indent="-817459">
                <a:lnSpc>
                  <a:spcPct val="90000"/>
                </a:lnSpc>
              </a:pPr>
              <a:t>‹#›</a:t>
            </a:fld>
            <a:r>
              <a:rPr lang="en-US" sz="4300">
                <a:solidFill>
                  <a:schemeClr val="tx2"/>
                </a:solidFill>
                <a:latin typeface="Times New Roman" charset="0"/>
                <a:cs typeface="Times New Roman" charset="0"/>
              </a:rPr>
              <a:t>	Managed by UT-Battelle</a:t>
            </a:r>
            <a:br>
              <a:rPr lang="en-US" sz="4300">
                <a:solidFill>
                  <a:schemeClr val="tx2"/>
                </a:solidFill>
                <a:latin typeface="Times New Roman" charset="0"/>
                <a:cs typeface="Times New Roman" charset="0"/>
              </a:rPr>
            </a:br>
            <a:r>
              <a:rPr lang="en-US" sz="4300">
                <a:solidFill>
                  <a:schemeClr val="tx2"/>
                </a:solidFill>
                <a:latin typeface="Times New Roman" charset="0"/>
                <a:cs typeface="Times New Roman" charset="0"/>
              </a:rPr>
              <a:t>for the Department of Energy</a:t>
            </a:r>
          </a:p>
        </p:txBody>
      </p:sp>
      <p:sp>
        <p:nvSpPr>
          <p:cNvPr id="160000" name="Rectangle 25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118318" y="31981142"/>
            <a:ext cx="20479712" cy="87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35963" tIns="217982" rIns="435963" bIns="217982" numCol="1" anchor="t" anchorCtr="0" compatLnSpc="1">
            <a:prstTxWarp prst="textNoShape">
              <a:avLst/>
            </a:prstTxWarp>
          </a:bodyPr>
          <a:lstStyle>
            <a:lvl1pPr marL="817459" indent="-817459" algn="ctr">
              <a:lnSpc>
                <a:spcPct val="90000"/>
              </a:lnSpc>
              <a:defRPr sz="2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0005" name="Freeform 261"/>
          <p:cNvSpPr>
            <a:spLocks/>
          </p:cNvSpPr>
          <p:nvPr/>
        </p:nvSpPr>
        <p:spPr bwMode="auto">
          <a:xfrm>
            <a:off x="34033591" y="17396462"/>
            <a:ext cx="9964958" cy="15605760"/>
          </a:xfrm>
          <a:custGeom>
            <a:avLst/>
            <a:gdLst>
              <a:gd name="T0" fmla="*/ 0 w 1488"/>
              <a:gd name="T1" fmla="*/ 2336 h 2336"/>
              <a:gd name="T2" fmla="*/ 1486 w 1488"/>
              <a:gd name="T3" fmla="*/ 2336 h 2336"/>
              <a:gd name="T4" fmla="*/ 1488 w 1488"/>
              <a:gd name="T5" fmla="*/ 0 h 2336"/>
              <a:gd name="T6" fmla="*/ 0 w 1488"/>
              <a:gd name="T7" fmla="*/ 2336 h 2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88" h="2336">
                <a:moveTo>
                  <a:pt x="0" y="2336"/>
                </a:moveTo>
                <a:lnTo>
                  <a:pt x="1486" y="2336"/>
                </a:lnTo>
                <a:lnTo>
                  <a:pt x="1488" y="0"/>
                </a:lnTo>
                <a:cubicBezTo>
                  <a:pt x="1485" y="1230"/>
                  <a:pt x="879" y="2128"/>
                  <a:pt x="0" y="2336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2">
                  <a:alpha val="84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35963" tIns="217982" rIns="435963" bIns="217982"/>
          <a:lstStyle/>
          <a:p>
            <a:endParaRPr lang="en-US"/>
          </a:p>
        </p:txBody>
      </p:sp>
      <p:pic>
        <p:nvPicPr>
          <p:cNvPr id="160006" name="Picture 262" descr="ORNL_leaf whit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1012" y="30068527"/>
            <a:ext cx="5169560" cy="2674622"/>
          </a:xfrm>
          <a:prstGeom prst="rect">
            <a:avLst/>
          </a:prstGeom>
          <a:noFill/>
          <a:effectLst>
            <a:outerShdw blurRad="635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16300">
          <a:solidFill>
            <a:srgbClr val="00673E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16300">
          <a:solidFill>
            <a:srgbClr val="00673E"/>
          </a:solidFill>
          <a:latin typeface="Arial Black" charset="0"/>
          <a:ea typeface="ＭＳ Ｐゴシック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16300">
          <a:solidFill>
            <a:srgbClr val="00673E"/>
          </a:solidFill>
          <a:latin typeface="Arial Black" charset="0"/>
          <a:ea typeface="ＭＳ Ｐゴシック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16300">
          <a:solidFill>
            <a:srgbClr val="00673E"/>
          </a:solidFill>
          <a:latin typeface="Arial Black" charset="0"/>
          <a:ea typeface="ＭＳ Ｐゴシック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16300">
          <a:solidFill>
            <a:srgbClr val="00673E"/>
          </a:solidFill>
          <a:latin typeface="Arial Black" charset="0"/>
          <a:ea typeface="ＭＳ Ｐゴシック" charset="0"/>
        </a:defRPr>
      </a:lvl5pPr>
      <a:lvl6pPr marL="2179942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16300">
          <a:solidFill>
            <a:srgbClr val="00673E"/>
          </a:solidFill>
          <a:latin typeface="Arial Black" charset="0"/>
          <a:ea typeface="ＭＳ Ｐゴシック" charset="0"/>
        </a:defRPr>
      </a:lvl6pPr>
      <a:lvl7pPr marL="4359861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16300">
          <a:solidFill>
            <a:srgbClr val="00673E"/>
          </a:solidFill>
          <a:latin typeface="Arial Black" charset="0"/>
          <a:ea typeface="ＭＳ Ｐゴシック" charset="0"/>
        </a:defRPr>
      </a:lvl7pPr>
      <a:lvl8pPr marL="6539794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16300">
          <a:solidFill>
            <a:srgbClr val="00673E"/>
          </a:solidFill>
          <a:latin typeface="Arial Black" charset="0"/>
          <a:ea typeface="ＭＳ Ｐゴシック" charset="0"/>
        </a:defRPr>
      </a:lvl8pPr>
      <a:lvl9pPr marL="8719717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16300">
          <a:solidFill>
            <a:srgbClr val="00673E"/>
          </a:solidFill>
          <a:latin typeface="Arial Black" charset="0"/>
          <a:ea typeface="ＭＳ Ｐゴシック" charset="0"/>
        </a:defRPr>
      </a:lvl9pPr>
    </p:titleStyle>
    <p:bodyStyle>
      <a:lvl1pPr marL="1634947" indent="-1634947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rgbClr val="01673E"/>
        </a:buClr>
        <a:buFont typeface="Symbol" charset="0"/>
        <a:buChar char="·"/>
        <a:defRPr sz="13500" b="1">
          <a:solidFill>
            <a:srgbClr val="000000"/>
          </a:solidFill>
          <a:latin typeface="+mn-lt"/>
          <a:ea typeface="+mn-ea"/>
          <a:cs typeface="+mn-cs"/>
        </a:defRPr>
      </a:lvl1pPr>
      <a:lvl2pPr marL="3542382" indent="-1362459" algn="l" rtl="0" eaLnBrk="1" fontAlgn="base" hangingPunct="1">
        <a:lnSpc>
          <a:spcPct val="95000"/>
        </a:lnSpc>
        <a:spcBef>
          <a:spcPct val="15000"/>
        </a:spcBef>
        <a:spcAft>
          <a:spcPct val="0"/>
        </a:spcAft>
        <a:buClr>
          <a:srgbClr val="01673E"/>
        </a:buClr>
        <a:buFont typeface="Arial" charset="0"/>
        <a:buChar char="–"/>
        <a:defRPr sz="11500" b="1">
          <a:solidFill>
            <a:srgbClr val="000000"/>
          </a:solidFill>
          <a:latin typeface="+mn-lt"/>
          <a:ea typeface="+mn-ea"/>
        </a:defRPr>
      </a:lvl2pPr>
      <a:lvl3pPr marL="5449822" indent="-1089971" algn="l" rtl="0" eaLnBrk="1" fontAlgn="base" hangingPunct="1">
        <a:lnSpc>
          <a:spcPct val="95000"/>
        </a:lnSpc>
        <a:spcBef>
          <a:spcPct val="5000"/>
        </a:spcBef>
        <a:spcAft>
          <a:spcPct val="0"/>
        </a:spcAft>
        <a:buClr>
          <a:srgbClr val="01673E"/>
        </a:buClr>
        <a:buFont typeface="Symbol" charset="0"/>
        <a:buChar char="·"/>
        <a:defRPr sz="9600" b="1">
          <a:solidFill>
            <a:srgbClr val="000000"/>
          </a:solidFill>
          <a:latin typeface="+mn-lt"/>
          <a:ea typeface="+mn-ea"/>
        </a:defRPr>
      </a:lvl3pPr>
      <a:lvl4pPr marL="7629750" indent="-1089971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1673E"/>
        </a:buClr>
        <a:buFont typeface="Arial" charset="0"/>
        <a:buChar char="–"/>
        <a:defRPr b="1">
          <a:solidFill>
            <a:srgbClr val="000000"/>
          </a:solidFill>
          <a:latin typeface="+mn-lt"/>
          <a:ea typeface="+mn-ea"/>
        </a:defRPr>
      </a:lvl4pPr>
      <a:lvl5pPr marL="9809683" indent="-1089971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1673E"/>
        </a:buClr>
        <a:buFont typeface="Symbol" charset="0"/>
        <a:buChar char="·"/>
        <a:defRPr b="1">
          <a:solidFill>
            <a:srgbClr val="000000"/>
          </a:solidFill>
          <a:latin typeface="+mn-lt"/>
          <a:ea typeface="+mn-ea"/>
        </a:defRPr>
      </a:lvl5pPr>
      <a:lvl6pPr marL="11989621" indent="-1089971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1673E"/>
        </a:buClr>
        <a:buFont typeface="Symbol" charset="0"/>
        <a:buChar char="·"/>
        <a:defRPr b="1">
          <a:solidFill>
            <a:srgbClr val="000000"/>
          </a:solidFill>
          <a:latin typeface="+mn-lt"/>
          <a:ea typeface="+mn-ea"/>
        </a:defRPr>
      </a:lvl6pPr>
      <a:lvl7pPr marL="14169558" indent="-1089971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1673E"/>
        </a:buClr>
        <a:buFont typeface="Symbol" charset="0"/>
        <a:buChar char="·"/>
        <a:defRPr b="1">
          <a:solidFill>
            <a:srgbClr val="000000"/>
          </a:solidFill>
          <a:latin typeface="+mn-lt"/>
          <a:ea typeface="+mn-ea"/>
        </a:defRPr>
      </a:lvl7pPr>
      <a:lvl8pPr marL="16349482" indent="-1089971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1673E"/>
        </a:buClr>
        <a:buFont typeface="Symbol" charset="0"/>
        <a:buChar char="·"/>
        <a:defRPr b="1">
          <a:solidFill>
            <a:srgbClr val="000000"/>
          </a:solidFill>
          <a:latin typeface="+mn-lt"/>
          <a:ea typeface="+mn-ea"/>
        </a:defRPr>
      </a:lvl8pPr>
      <a:lvl9pPr marL="18529414" indent="-1089971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1673E"/>
        </a:buClr>
        <a:buFont typeface="Symbol" charset="0"/>
        <a:buChar char="·"/>
        <a:defRPr b="1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2179942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1pPr>
      <a:lvl2pPr marL="2179942" algn="l" defTabSz="2179942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2pPr>
      <a:lvl3pPr marL="4359861" algn="l" defTabSz="2179942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3pPr>
      <a:lvl4pPr marL="6539794" algn="l" defTabSz="2179942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4pPr>
      <a:lvl5pPr marL="8719717" algn="l" defTabSz="2179942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5pPr>
      <a:lvl6pPr marL="10899654" algn="l" defTabSz="2179942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6pPr>
      <a:lvl7pPr marL="13079582" algn="l" defTabSz="2179942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7pPr>
      <a:lvl8pPr marL="15259520" algn="l" defTabSz="2179942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8pPr>
      <a:lvl9pPr marL="17439443" algn="l" defTabSz="2179942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66" name="Rectangle 2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0335" y="3718560"/>
            <a:ext cx="39584948" cy="262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36146" tIns="218073" rIns="436146" bIns="2180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9969" name="Rectangle 225"/>
          <p:cNvSpPr>
            <a:spLocks noGrp="1" noChangeArrowheads="1"/>
          </p:cNvSpPr>
          <p:nvPr>
            <p:ph type="title"/>
          </p:nvPr>
        </p:nvSpPr>
        <p:spPr bwMode="auto">
          <a:xfrm>
            <a:off x="580335" y="739154"/>
            <a:ext cx="42211726" cy="242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36146" tIns="218073" rIns="436146" bIns="21807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9979" name="Rectangle 235"/>
          <p:cNvSpPr>
            <a:spLocks noChangeArrowheads="1"/>
          </p:cNvSpPr>
          <p:nvPr/>
        </p:nvSpPr>
        <p:spPr bwMode="auto">
          <a:xfrm>
            <a:off x="458159" y="31165800"/>
            <a:ext cx="8437766" cy="131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36146" tIns="218073" rIns="436146" bIns="218073"/>
          <a:lstStyle/>
          <a:p>
            <a:pPr marL="817796" indent="-817796">
              <a:lnSpc>
                <a:spcPct val="90000"/>
              </a:lnSpc>
            </a:pPr>
            <a:fld id="{46357CD9-B275-9643-8B7B-3B94182242ED}" type="slidenum">
              <a:rPr lang="en-US" sz="4300">
                <a:solidFill>
                  <a:schemeClr val="tx2"/>
                </a:solidFill>
                <a:latin typeface="Times New Roman" charset="0"/>
                <a:cs typeface="Times New Roman" charset="0"/>
              </a:rPr>
              <a:pPr marL="817796" indent="-817796">
                <a:lnSpc>
                  <a:spcPct val="90000"/>
                </a:lnSpc>
              </a:pPr>
              <a:t>‹#›</a:t>
            </a:fld>
            <a:r>
              <a:rPr lang="en-US" sz="4300">
                <a:solidFill>
                  <a:schemeClr val="tx2"/>
                </a:solidFill>
                <a:latin typeface="Times New Roman" charset="0"/>
                <a:cs typeface="Times New Roman" charset="0"/>
              </a:rPr>
              <a:t>	Managed by UT-Battelle</a:t>
            </a:r>
            <a:br>
              <a:rPr lang="en-US" sz="4300">
                <a:solidFill>
                  <a:schemeClr val="tx2"/>
                </a:solidFill>
                <a:latin typeface="Times New Roman" charset="0"/>
                <a:cs typeface="Times New Roman" charset="0"/>
              </a:rPr>
            </a:br>
            <a:r>
              <a:rPr lang="en-US" sz="4300">
                <a:solidFill>
                  <a:schemeClr val="tx2"/>
                </a:solidFill>
                <a:latin typeface="Times New Roman" charset="0"/>
                <a:cs typeface="Times New Roman" charset="0"/>
              </a:rPr>
              <a:t>for the Department of Energy</a:t>
            </a:r>
          </a:p>
        </p:txBody>
      </p:sp>
      <p:sp>
        <p:nvSpPr>
          <p:cNvPr id="160000" name="Rectangle 25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118318" y="31981142"/>
            <a:ext cx="20479712" cy="87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36146" tIns="218073" rIns="436146" bIns="218073" numCol="1" anchor="t" anchorCtr="0" compatLnSpc="1">
            <a:prstTxWarp prst="textNoShape">
              <a:avLst/>
            </a:prstTxWarp>
          </a:bodyPr>
          <a:lstStyle>
            <a:lvl1pPr marL="817796" indent="-817796" algn="ctr">
              <a:lnSpc>
                <a:spcPct val="90000"/>
              </a:lnSpc>
              <a:defRPr sz="2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0005" name="Freeform 261"/>
          <p:cNvSpPr>
            <a:spLocks/>
          </p:cNvSpPr>
          <p:nvPr/>
        </p:nvSpPr>
        <p:spPr bwMode="auto">
          <a:xfrm>
            <a:off x="34033591" y="17396462"/>
            <a:ext cx="9964958" cy="15605760"/>
          </a:xfrm>
          <a:custGeom>
            <a:avLst/>
            <a:gdLst>
              <a:gd name="T0" fmla="*/ 0 w 1488"/>
              <a:gd name="T1" fmla="*/ 2336 h 2336"/>
              <a:gd name="T2" fmla="*/ 1486 w 1488"/>
              <a:gd name="T3" fmla="*/ 2336 h 2336"/>
              <a:gd name="T4" fmla="*/ 1488 w 1488"/>
              <a:gd name="T5" fmla="*/ 0 h 2336"/>
              <a:gd name="T6" fmla="*/ 0 w 1488"/>
              <a:gd name="T7" fmla="*/ 2336 h 2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88" h="2336">
                <a:moveTo>
                  <a:pt x="0" y="2336"/>
                </a:moveTo>
                <a:lnTo>
                  <a:pt x="1486" y="2336"/>
                </a:lnTo>
                <a:lnTo>
                  <a:pt x="1488" y="0"/>
                </a:lnTo>
                <a:cubicBezTo>
                  <a:pt x="1485" y="1230"/>
                  <a:pt x="879" y="2128"/>
                  <a:pt x="0" y="2336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2">
                  <a:alpha val="84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36146" tIns="218073" rIns="436146" bIns="218073"/>
          <a:lstStyle/>
          <a:p>
            <a:endParaRPr lang="en-US"/>
          </a:p>
        </p:txBody>
      </p:sp>
      <p:pic>
        <p:nvPicPr>
          <p:cNvPr id="160006" name="Picture 262" descr="ORNL_leaf whit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1012" y="30068527"/>
            <a:ext cx="5169560" cy="2674622"/>
          </a:xfrm>
          <a:prstGeom prst="rect">
            <a:avLst/>
          </a:prstGeom>
          <a:noFill/>
          <a:effectLst>
            <a:outerShdw blurRad="635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16300">
          <a:solidFill>
            <a:srgbClr val="00673E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16300">
          <a:solidFill>
            <a:srgbClr val="00673E"/>
          </a:solidFill>
          <a:latin typeface="Arial Black" charset="0"/>
          <a:ea typeface="ＭＳ Ｐゴシック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16300">
          <a:solidFill>
            <a:srgbClr val="00673E"/>
          </a:solidFill>
          <a:latin typeface="Arial Black" charset="0"/>
          <a:ea typeface="ＭＳ Ｐゴシック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16300">
          <a:solidFill>
            <a:srgbClr val="00673E"/>
          </a:solidFill>
          <a:latin typeface="Arial Black" charset="0"/>
          <a:ea typeface="ＭＳ Ｐゴシック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16300">
          <a:solidFill>
            <a:srgbClr val="00673E"/>
          </a:solidFill>
          <a:latin typeface="Arial Black" charset="0"/>
          <a:ea typeface="ＭＳ Ｐゴシック" charset="0"/>
        </a:defRPr>
      </a:lvl5pPr>
      <a:lvl6pPr marL="2180846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16300">
          <a:solidFill>
            <a:srgbClr val="00673E"/>
          </a:solidFill>
          <a:latin typeface="Arial Black" charset="0"/>
          <a:ea typeface="ＭＳ Ｐゴシック" charset="0"/>
        </a:defRPr>
      </a:lvl6pPr>
      <a:lvl7pPr marL="4361668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16300">
          <a:solidFill>
            <a:srgbClr val="00673E"/>
          </a:solidFill>
          <a:latin typeface="Arial Black" charset="0"/>
          <a:ea typeface="ＭＳ Ｐゴシック" charset="0"/>
        </a:defRPr>
      </a:lvl7pPr>
      <a:lvl8pPr marL="6542504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16300">
          <a:solidFill>
            <a:srgbClr val="00673E"/>
          </a:solidFill>
          <a:latin typeface="Arial Black" charset="0"/>
          <a:ea typeface="ＭＳ Ｐゴシック" charset="0"/>
        </a:defRPr>
      </a:lvl8pPr>
      <a:lvl9pPr marL="8723331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16300">
          <a:solidFill>
            <a:srgbClr val="00673E"/>
          </a:solidFill>
          <a:latin typeface="Arial Black" charset="0"/>
          <a:ea typeface="ＭＳ Ｐゴシック" charset="0"/>
        </a:defRPr>
      </a:lvl9pPr>
    </p:titleStyle>
    <p:bodyStyle>
      <a:lvl1pPr marL="1635625" indent="-1635625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rgbClr val="01673E"/>
        </a:buClr>
        <a:buFont typeface="Symbol" charset="0"/>
        <a:buChar char="·"/>
        <a:defRPr sz="13500" b="1">
          <a:solidFill>
            <a:srgbClr val="000000"/>
          </a:solidFill>
          <a:latin typeface="+mn-lt"/>
          <a:ea typeface="+mn-ea"/>
          <a:cs typeface="+mn-cs"/>
        </a:defRPr>
      </a:lvl1pPr>
      <a:lvl2pPr marL="3543853" indent="-1363026" algn="l" rtl="0" eaLnBrk="1" fontAlgn="base" hangingPunct="1">
        <a:lnSpc>
          <a:spcPct val="95000"/>
        </a:lnSpc>
        <a:spcBef>
          <a:spcPct val="15000"/>
        </a:spcBef>
        <a:spcAft>
          <a:spcPct val="0"/>
        </a:spcAft>
        <a:buClr>
          <a:srgbClr val="01673E"/>
        </a:buClr>
        <a:buFont typeface="Arial" charset="0"/>
        <a:buChar char="–"/>
        <a:defRPr sz="11500" b="1">
          <a:solidFill>
            <a:srgbClr val="000000"/>
          </a:solidFill>
          <a:latin typeface="+mn-lt"/>
          <a:ea typeface="+mn-ea"/>
        </a:defRPr>
      </a:lvl2pPr>
      <a:lvl3pPr marL="5452081" indent="-1090423" algn="l" rtl="0" eaLnBrk="1" fontAlgn="base" hangingPunct="1">
        <a:lnSpc>
          <a:spcPct val="95000"/>
        </a:lnSpc>
        <a:spcBef>
          <a:spcPct val="5000"/>
        </a:spcBef>
        <a:spcAft>
          <a:spcPct val="0"/>
        </a:spcAft>
        <a:buClr>
          <a:srgbClr val="01673E"/>
        </a:buClr>
        <a:buFont typeface="Symbol" charset="0"/>
        <a:buChar char="·"/>
        <a:defRPr sz="9600" b="1">
          <a:solidFill>
            <a:srgbClr val="000000"/>
          </a:solidFill>
          <a:latin typeface="+mn-lt"/>
          <a:ea typeface="+mn-ea"/>
        </a:defRPr>
      </a:lvl3pPr>
      <a:lvl4pPr marL="7632913" indent="-1090423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1673E"/>
        </a:buClr>
        <a:buFont typeface="Arial" charset="0"/>
        <a:buChar char="–"/>
        <a:defRPr b="1">
          <a:solidFill>
            <a:srgbClr val="000000"/>
          </a:solidFill>
          <a:latin typeface="+mn-lt"/>
          <a:ea typeface="+mn-ea"/>
        </a:defRPr>
      </a:lvl4pPr>
      <a:lvl5pPr marL="9813749" indent="-1090423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1673E"/>
        </a:buClr>
        <a:buFont typeface="Symbol" charset="0"/>
        <a:buChar char="·"/>
        <a:defRPr b="1">
          <a:solidFill>
            <a:srgbClr val="000000"/>
          </a:solidFill>
          <a:latin typeface="+mn-lt"/>
          <a:ea typeface="+mn-ea"/>
        </a:defRPr>
      </a:lvl5pPr>
      <a:lvl6pPr marL="11994590" indent="-1090423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1673E"/>
        </a:buClr>
        <a:buFont typeface="Symbol" charset="0"/>
        <a:buChar char="·"/>
        <a:defRPr b="1">
          <a:solidFill>
            <a:srgbClr val="000000"/>
          </a:solidFill>
          <a:latin typeface="+mn-lt"/>
          <a:ea typeface="+mn-ea"/>
        </a:defRPr>
      </a:lvl6pPr>
      <a:lvl7pPr marL="14175431" indent="-1090423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1673E"/>
        </a:buClr>
        <a:buFont typeface="Symbol" charset="0"/>
        <a:buChar char="·"/>
        <a:defRPr b="1">
          <a:solidFill>
            <a:srgbClr val="000000"/>
          </a:solidFill>
          <a:latin typeface="+mn-lt"/>
          <a:ea typeface="+mn-ea"/>
        </a:defRPr>
      </a:lvl7pPr>
      <a:lvl8pPr marL="16356258" indent="-1090423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1673E"/>
        </a:buClr>
        <a:buFont typeface="Symbol" charset="0"/>
        <a:buChar char="·"/>
        <a:defRPr b="1">
          <a:solidFill>
            <a:srgbClr val="000000"/>
          </a:solidFill>
          <a:latin typeface="+mn-lt"/>
          <a:ea typeface="+mn-ea"/>
        </a:defRPr>
      </a:lvl8pPr>
      <a:lvl9pPr marL="18537094" indent="-1090423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1673E"/>
        </a:buClr>
        <a:buFont typeface="Symbol" charset="0"/>
        <a:buChar char="·"/>
        <a:defRPr b="1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2180846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1pPr>
      <a:lvl2pPr marL="2180846" algn="l" defTabSz="2180846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2pPr>
      <a:lvl3pPr marL="4361668" algn="l" defTabSz="2180846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3pPr>
      <a:lvl4pPr marL="6542504" algn="l" defTabSz="2180846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4pPr>
      <a:lvl5pPr marL="8723331" algn="l" defTabSz="2180846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5pPr>
      <a:lvl6pPr marL="10904172" algn="l" defTabSz="2180846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6pPr>
      <a:lvl7pPr marL="13085003" algn="l" defTabSz="2180846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7pPr>
      <a:lvl8pPr marL="15265844" algn="l" defTabSz="2180846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8pPr>
      <a:lvl9pPr marL="17446671" algn="l" defTabSz="2180846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66" name="Rectangle 2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0335" y="3718560"/>
            <a:ext cx="39584948" cy="262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36511" tIns="218256" rIns="436511" bIns="2182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9969" name="Rectangle 225"/>
          <p:cNvSpPr>
            <a:spLocks noGrp="1" noChangeArrowheads="1"/>
          </p:cNvSpPr>
          <p:nvPr>
            <p:ph type="title"/>
          </p:nvPr>
        </p:nvSpPr>
        <p:spPr bwMode="auto">
          <a:xfrm>
            <a:off x="580335" y="739154"/>
            <a:ext cx="42211726" cy="242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36511" tIns="218256" rIns="436511" bIns="2182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9979" name="Rectangle 235"/>
          <p:cNvSpPr>
            <a:spLocks noChangeArrowheads="1"/>
          </p:cNvSpPr>
          <p:nvPr/>
        </p:nvSpPr>
        <p:spPr bwMode="auto">
          <a:xfrm>
            <a:off x="458159" y="31165800"/>
            <a:ext cx="8437766" cy="131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36511" tIns="218256" rIns="436511" bIns="218256"/>
          <a:lstStyle/>
          <a:p>
            <a:pPr marL="818478" indent="-818478">
              <a:lnSpc>
                <a:spcPct val="90000"/>
              </a:lnSpc>
            </a:pPr>
            <a:fld id="{46357CD9-B275-9643-8B7B-3B94182242ED}" type="slidenum">
              <a:rPr lang="en-US" sz="4300">
                <a:solidFill>
                  <a:schemeClr val="tx2"/>
                </a:solidFill>
                <a:latin typeface="Times New Roman" charset="0"/>
                <a:cs typeface="Times New Roman" charset="0"/>
              </a:rPr>
              <a:pPr marL="818478" indent="-818478">
                <a:lnSpc>
                  <a:spcPct val="90000"/>
                </a:lnSpc>
              </a:pPr>
              <a:t>‹#›</a:t>
            </a:fld>
            <a:r>
              <a:rPr lang="en-US" sz="4300">
                <a:solidFill>
                  <a:schemeClr val="tx2"/>
                </a:solidFill>
                <a:latin typeface="Times New Roman" charset="0"/>
                <a:cs typeface="Times New Roman" charset="0"/>
              </a:rPr>
              <a:t>	Managed by UT-Battelle</a:t>
            </a:r>
            <a:br>
              <a:rPr lang="en-US" sz="4300">
                <a:solidFill>
                  <a:schemeClr val="tx2"/>
                </a:solidFill>
                <a:latin typeface="Times New Roman" charset="0"/>
                <a:cs typeface="Times New Roman" charset="0"/>
              </a:rPr>
            </a:br>
            <a:r>
              <a:rPr lang="en-US" sz="4300">
                <a:solidFill>
                  <a:schemeClr val="tx2"/>
                </a:solidFill>
                <a:latin typeface="Times New Roman" charset="0"/>
                <a:cs typeface="Times New Roman" charset="0"/>
              </a:rPr>
              <a:t>for the Department of Energy</a:t>
            </a:r>
          </a:p>
        </p:txBody>
      </p:sp>
      <p:sp>
        <p:nvSpPr>
          <p:cNvPr id="160000" name="Rectangle 25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118318" y="31981142"/>
            <a:ext cx="20479712" cy="87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36511" tIns="218256" rIns="436511" bIns="218256" numCol="1" anchor="t" anchorCtr="0" compatLnSpc="1">
            <a:prstTxWarp prst="textNoShape">
              <a:avLst/>
            </a:prstTxWarp>
          </a:bodyPr>
          <a:lstStyle>
            <a:lvl1pPr marL="818478" indent="-818478" algn="ctr">
              <a:lnSpc>
                <a:spcPct val="90000"/>
              </a:lnSpc>
              <a:defRPr sz="2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0005" name="Freeform 261"/>
          <p:cNvSpPr>
            <a:spLocks/>
          </p:cNvSpPr>
          <p:nvPr/>
        </p:nvSpPr>
        <p:spPr bwMode="auto">
          <a:xfrm>
            <a:off x="34033591" y="17396462"/>
            <a:ext cx="9964958" cy="15605760"/>
          </a:xfrm>
          <a:custGeom>
            <a:avLst/>
            <a:gdLst>
              <a:gd name="T0" fmla="*/ 0 w 1488"/>
              <a:gd name="T1" fmla="*/ 2336 h 2336"/>
              <a:gd name="T2" fmla="*/ 1486 w 1488"/>
              <a:gd name="T3" fmla="*/ 2336 h 2336"/>
              <a:gd name="T4" fmla="*/ 1488 w 1488"/>
              <a:gd name="T5" fmla="*/ 0 h 2336"/>
              <a:gd name="T6" fmla="*/ 0 w 1488"/>
              <a:gd name="T7" fmla="*/ 2336 h 2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88" h="2336">
                <a:moveTo>
                  <a:pt x="0" y="2336"/>
                </a:moveTo>
                <a:lnTo>
                  <a:pt x="1486" y="2336"/>
                </a:lnTo>
                <a:lnTo>
                  <a:pt x="1488" y="0"/>
                </a:lnTo>
                <a:cubicBezTo>
                  <a:pt x="1485" y="1230"/>
                  <a:pt x="879" y="2128"/>
                  <a:pt x="0" y="2336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2">
                  <a:alpha val="84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36511" tIns="218256" rIns="436511" bIns="218256"/>
          <a:lstStyle/>
          <a:p>
            <a:endParaRPr lang="en-US"/>
          </a:p>
        </p:txBody>
      </p:sp>
      <p:pic>
        <p:nvPicPr>
          <p:cNvPr id="160006" name="Picture 262" descr="ORNL_leaf whit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1012" y="30068527"/>
            <a:ext cx="5169560" cy="2674622"/>
          </a:xfrm>
          <a:prstGeom prst="rect">
            <a:avLst/>
          </a:prstGeom>
          <a:noFill/>
          <a:effectLst>
            <a:outerShdw blurRad="635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16300">
          <a:solidFill>
            <a:srgbClr val="00673E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16300">
          <a:solidFill>
            <a:srgbClr val="00673E"/>
          </a:solidFill>
          <a:latin typeface="Arial Black" charset="0"/>
          <a:ea typeface="ＭＳ Ｐゴシック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16300">
          <a:solidFill>
            <a:srgbClr val="00673E"/>
          </a:solidFill>
          <a:latin typeface="Arial Black" charset="0"/>
          <a:ea typeface="ＭＳ Ｐゴシック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16300">
          <a:solidFill>
            <a:srgbClr val="00673E"/>
          </a:solidFill>
          <a:latin typeface="Arial Black" charset="0"/>
          <a:ea typeface="ＭＳ Ｐゴシック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16300">
          <a:solidFill>
            <a:srgbClr val="00673E"/>
          </a:solidFill>
          <a:latin typeface="Arial Black" charset="0"/>
          <a:ea typeface="ＭＳ Ｐゴシック" charset="0"/>
        </a:defRPr>
      </a:lvl5pPr>
      <a:lvl6pPr marL="218265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16300">
          <a:solidFill>
            <a:srgbClr val="00673E"/>
          </a:solidFill>
          <a:latin typeface="Arial Black" charset="0"/>
          <a:ea typeface="ＭＳ Ｐゴシック" charset="0"/>
        </a:defRPr>
      </a:lvl6pPr>
      <a:lvl7pPr marL="4365286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16300">
          <a:solidFill>
            <a:srgbClr val="00673E"/>
          </a:solidFill>
          <a:latin typeface="Arial Black" charset="0"/>
          <a:ea typeface="ＭＳ Ｐゴシック" charset="0"/>
        </a:defRPr>
      </a:lvl7pPr>
      <a:lvl8pPr marL="654793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16300">
          <a:solidFill>
            <a:srgbClr val="00673E"/>
          </a:solidFill>
          <a:latin typeface="Arial Black" charset="0"/>
          <a:ea typeface="ＭＳ Ｐゴシック" charset="0"/>
        </a:defRPr>
      </a:lvl8pPr>
      <a:lvl9pPr marL="8730568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16300">
          <a:solidFill>
            <a:srgbClr val="00673E"/>
          </a:solidFill>
          <a:latin typeface="Arial Black" charset="0"/>
          <a:ea typeface="ＭＳ Ｐゴシック" charset="0"/>
        </a:defRPr>
      </a:lvl9pPr>
    </p:titleStyle>
    <p:bodyStyle>
      <a:lvl1pPr marL="1636980" indent="-1636980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rgbClr val="01673E"/>
        </a:buClr>
        <a:buFont typeface="Symbol" charset="0"/>
        <a:buChar char="·"/>
        <a:defRPr sz="13500" b="1">
          <a:solidFill>
            <a:srgbClr val="000000"/>
          </a:solidFill>
          <a:latin typeface="+mn-lt"/>
          <a:ea typeface="+mn-ea"/>
          <a:cs typeface="+mn-cs"/>
        </a:defRPr>
      </a:lvl1pPr>
      <a:lvl2pPr marL="3546794" indent="-1364156" algn="l" rtl="0" eaLnBrk="1" fontAlgn="base" hangingPunct="1">
        <a:lnSpc>
          <a:spcPct val="95000"/>
        </a:lnSpc>
        <a:spcBef>
          <a:spcPct val="15000"/>
        </a:spcBef>
        <a:spcAft>
          <a:spcPct val="0"/>
        </a:spcAft>
        <a:buClr>
          <a:srgbClr val="01673E"/>
        </a:buClr>
        <a:buFont typeface="Arial" charset="0"/>
        <a:buChar char="–"/>
        <a:defRPr sz="11500" b="1">
          <a:solidFill>
            <a:srgbClr val="000000"/>
          </a:solidFill>
          <a:latin typeface="+mn-lt"/>
          <a:ea typeface="+mn-ea"/>
        </a:defRPr>
      </a:lvl2pPr>
      <a:lvl3pPr marL="5456603" indent="-1091326" algn="l" rtl="0" eaLnBrk="1" fontAlgn="base" hangingPunct="1">
        <a:lnSpc>
          <a:spcPct val="95000"/>
        </a:lnSpc>
        <a:spcBef>
          <a:spcPct val="5000"/>
        </a:spcBef>
        <a:spcAft>
          <a:spcPct val="0"/>
        </a:spcAft>
        <a:buClr>
          <a:srgbClr val="01673E"/>
        </a:buClr>
        <a:buFont typeface="Symbol" charset="0"/>
        <a:buChar char="·"/>
        <a:defRPr sz="9600" b="1">
          <a:solidFill>
            <a:srgbClr val="000000"/>
          </a:solidFill>
          <a:latin typeface="+mn-lt"/>
          <a:ea typeface="+mn-ea"/>
        </a:defRPr>
      </a:lvl3pPr>
      <a:lvl4pPr marL="7639246" indent="-1091326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1673E"/>
        </a:buClr>
        <a:buFont typeface="Arial" charset="0"/>
        <a:buChar char="–"/>
        <a:defRPr b="1">
          <a:solidFill>
            <a:srgbClr val="000000"/>
          </a:solidFill>
          <a:latin typeface="+mn-lt"/>
          <a:ea typeface="+mn-ea"/>
        </a:defRPr>
      </a:lvl4pPr>
      <a:lvl5pPr marL="9821890" indent="-1091326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1673E"/>
        </a:buClr>
        <a:buFont typeface="Symbol" charset="0"/>
        <a:buChar char="·"/>
        <a:defRPr b="1">
          <a:solidFill>
            <a:srgbClr val="000000"/>
          </a:solidFill>
          <a:latin typeface="+mn-lt"/>
          <a:ea typeface="+mn-ea"/>
        </a:defRPr>
      </a:lvl5pPr>
      <a:lvl6pPr marL="12004538" indent="-1091326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1673E"/>
        </a:buClr>
        <a:buFont typeface="Symbol" charset="0"/>
        <a:buChar char="·"/>
        <a:defRPr b="1">
          <a:solidFill>
            <a:srgbClr val="000000"/>
          </a:solidFill>
          <a:latin typeface="+mn-lt"/>
          <a:ea typeface="+mn-ea"/>
        </a:defRPr>
      </a:lvl6pPr>
      <a:lvl7pPr marL="14187186" indent="-1091326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1673E"/>
        </a:buClr>
        <a:buFont typeface="Symbol" charset="0"/>
        <a:buChar char="·"/>
        <a:defRPr b="1">
          <a:solidFill>
            <a:srgbClr val="000000"/>
          </a:solidFill>
          <a:latin typeface="+mn-lt"/>
          <a:ea typeface="+mn-ea"/>
        </a:defRPr>
      </a:lvl7pPr>
      <a:lvl8pPr marL="16369824" indent="-1091326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1673E"/>
        </a:buClr>
        <a:buFont typeface="Symbol" charset="0"/>
        <a:buChar char="·"/>
        <a:defRPr b="1">
          <a:solidFill>
            <a:srgbClr val="000000"/>
          </a:solidFill>
          <a:latin typeface="+mn-lt"/>
          <a:ea typeface="+mn-ea"/>
        </a:defRPr>
      </a:lvl8pPr>
      <a:lvl9pPr marL="18552467" indent="-1091326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1673E"/>
        </a:buClr>
        <a:buFont typeface="Symbol" charset="0"/>
        <a:buChar char="·"/>
        <a:defRPr b="1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2182653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1pPr>
      <a:lvl2pPr marL="2182653" algn="l" defTabSz="2182653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2pPr>
      <a:lvl3pPr marL="4365286" algn="l" defTabSz="2182653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3pPr>
      <a:lvl4pPr marL="6547930" algn="l" defTabSz="2182653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4pPr>
      <a:lvl5pPr marL="8730568" algn="l" defTabSz="2182653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5pPr>
      <a:lvl6pPr marL="10913216" algn="l" defTabSz="2182653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6pPr>
      <a:lvl7pPr marL="13095854" algn="l" defTabSz="2182653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7pPr>
      <a:lvl8pPr marL="15278503" algn="l" defTabSz="2182653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8pPr>
      <a:lvl9pPr marL="17461141" algn="l" defTabSz="2182653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966" name="Rectangle 2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80335" y="3718560"/>
            <a:ext cx="39584948" cy="26273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37059" tIns="218530" rIns="437059" bIns="2185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59969" name="Rectangle 225"/>
          <p:cNvSpPr>
            <a:spLocks noGrp="1" noChangeArrowheads="1"/>
          </p:cNvSpPr>
          <p:nvPr>
            <p:ph type="title"/>
          </p:nvPr>
        </p:nvSpPr>
        <p:spPr bwMode="auto">
          <a:xfrm>
            <a:off x="580335" y="739154"/>
            <a:ext cx="42211726" cy="242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37059" tIns="218530" rIns="437059" bIns="21853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9979" name="Rectangle 235"/>
          <p:cNvSpPr>
            <a:spLocks noChangeArrowheads="1"/>
          </p:cNvSpPr>
          <p:nvPr/>
        </p:nvSpPr>
        <p:spPr bwMode="auto">
          <a:xfrm>
            <a:off x="458159" y="31165800"/>
            <a:ext cx="8437766" cy="1318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37059" tIns="218530" rIns="437059" bIns="218530"/>
          <a:lstStyle/>
          <a:p>
            <a:pPr marL="819502" indent="-819502">
              <a:lnSpc>
                <a:spcPct val="90000"/>
              </a:lnSpc>
            </a:pPr>
            <a:fld id="{46357CD9-B275-9643-8B7B-3B94182242ED}" type="slidenum">
              <a:rPr lang="en-US" sz="4300">
                <a:solidFill>
                  <a:schemeClr val="tx2"/>
                </a:solidFill>
                <a:latin typeface="Times New Roman" charset="0"/>
                <a:cs typeface="Times New Roman" charset="0"/>
              </a:rPr>
              <a:pPr marL="819502" indent="-819502">
                <a:lnSpc>
                  <a:spcPct val="90000"/>
                </a:lnSpc>
              </a:pPr>
              <a:t>‹#›</a:t>
            </a:fld>
            <a:r>
              <a:rPr lang="en-US" sz="4300">
                <a:solidFill>
                  <a:schemeClr val="tx2"/>
                </a:solidFill>
                <a:latin typeface="Times New Roman" charset="0"/>
                <a:cs typeface="Times New Roman" charset="0"/>
              </a:rPr>
              <a:t>	Managed by UT-Battelle</a:t>
            </a:r>
            <a:br>
              <a:rPr lang="en-US" sz="4300">
                <a:solidFill>
                  <a:schemeClr val="tx2"/>
                </a:solidFill>
                <a:latin typeface="Times New Roman" charset="0"/>
                <a:cs typeface="Times New Roman" charset="0"/>
              </a:rPr>
            </a:br>
            <a:r>
              <a:rPr lang="en-US" sz="4300">
                <a:solidFill>
                  <a:schemeClr val="tx2"/>
                </a:solidFill>
                <a:latin typeface="Times New Roman" charset="0"/>
                <a:cs typeface="Times New Roman" charset="0"/>
              </a:rPr>
              <a:t>for the Department of Energy</a:t>
            </a:r>
          </a:p>
        </p:txBody>
      </p:sp>
      <p:sp>
        <p:nvSpPr>
          <p:cNvPr id="160000" name="Rectangle 25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2118318" y="31981142"/>
            <a:ext cx="20479712" cy="876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437059" tIns="218530" rIns="437059" bIns="218530" numCol="1" anchor="t" anchorCtr="0" compatLnSpc="1">
            <a:prstTxWarp prst="textNoShape">
              <a:avLst/>
            </a:prstTxWarp>
          </a:bodyPr>
          <a:lstStyle>
            <a:lvl1pPr marL="819502" indent="-819502" algn="ctr">
              <a:lnSpc>
                <a:spcPct val="90000"/>
              </a:lnSpc>
              <a:defRPr sz="2400">
                <a:solidFill>
                  <a:schemeClr val="tx2"/>
                </a:solidFill>
                <a:latin typeface="Times New Roman" charset="0"/>
                <a:cs typeface="Times New Roman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0005" name="Freeform 261"/>
          <p:cNvSpPr>
            <a:spLocks/>
          </p:cNvSpPr>
          <p:nvPr/>
        </p:nvSpPr>
        <p:spPr bwMode="auto">
          <a:xfrm>
            <a:off x="34033591" y="17396462"/>
            <a:ext cx="9964958" cy="15605760"/>
          </a:xfrm>
          <a:custGeom>
            <a:avLst/>
            <a:gdLst>
              <a:gd name="T0" fmla="*/ 0 w 1488"/>
              <a:gd name="T1" fmla="*/ 2336 h 2336"/>
              <a:gd name="T2" fmla="*/ 1486 w 1488"/>
              <a:gd name="T3" fmla="*/ 2336 h 2336"/>
              <a:gd name="T4" fmla="*/ 1488 w 1488"/>
              <a:gd name="T5" fmla="*/ 0 h 2336"/>
              <a:gd name="T6" fmla="*/ 0 w 1488"/>
              <a:gd name="T7" fmla="*/ 2336 h 23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88" h="2336">
                <a:moveTo>
                  <a:pt x="0" y="2336"/>
                </a:moveTo>
                <a:lnTo>
                  <a:pt x="1486" y="2336"/>
                </a:lnTo>
                <a:lnTo>
                  <a:pt x="1488" y="0"/>
                </a:lnTo>
                <a:cubicBezTo>
                  <a:pt x="1485" y="1230"/>
                  <a:pt x="879" y="2128"/>
                  <a:pt x="0" y="2336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alpha val="0"/>
                </a:schemeClr>
              </a:gs>
              <a:gs pos="100000">
                <a:schemeClr val="tx2">
                  <a:alpha val="84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437059" tIns="218530" rIns="437059" bIns="218530"/>
          <a:lstStyle/>
          <a:p>
            <a:endParaRPr lang="en-US"/>
          </a:p>
        </p:txBody>
      </p:sp>
      <p:pic>
        <p:nvPicPr>
          <p:cNvPr id="160006" name="Picture 262" descr="ORNL_leaf white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61012" y="30068527"/>
            <a:ext cx="5169560" cy="2674622"/>
          </a:xfrm>
          <a:prstGeom prst="rect">
            <a:avLst/>
          </a:prstGeom>
          <a:noFill/>
          <a:effectLst>
            <a:outerShdw blurRad="635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</p:sldLayoutIdLst>
  <p:hf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16300">
          <a:solidFill>
            <a:srgbClr val="00673E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16300">
          <a:solidFill>
            <a:srgbClr val="00673E"/>
          </a:solidFill>
          <a:latin typeface="Arial Black" charset="0"/>
          <a:ea typeface="ＭＳ Ｐゴシック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16300">
          <a:solidFill>
            <a:srgbClr val="00673E"/>
          </a:solidFill>
          <a:latin typeface="Arial Black" charset="0"/>
          <a:ea typeface="ＭＳ Ｐゴシック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16300">
          <a:solidFill>
            <a:srgbClr val="00673E"/>
          </a:solidFill>
          <a:latin typeface="Arial Black" charset="0"/>
          <a:ea typeface="ＭＳ Ｐゴシック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16300">
          <a:solidFill>
            <a:srgbClr val="00673E"/>
          </a:solidFill>
          <a:latin typeface="Arial Black" charset="0"/>
          <a:ea typeface="ＭＳ Ｐゴシック" charset="0"/>
        </a:defRPr>
      </a:lvl5pPr>
      <a:lvl6pPr marL="2185363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16300">
          <a:solidFill>
            <a:srgbClr val="00673E"/>
          </a:solidFill>
          <a:latin typeface="Arial Black" charset="0"/>
          <a:ea typeface="ＭＳ Ｐゴシック" charset="0"/>
        </a:defRPr>
      </a:lvl6pPr>
      <a:lvl7pPr marL="4370722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16300">
          <a:solidFill>
            <a:srgbClr val="00673E"/>
          </a:solidFill>
          <a:latin typeface="Arial Black" charset="0"/>
          <a:ea typeface="ＭＳ Ｐゴシック" charset="0"/>
        </a:defRPr>
      </a:lvl7pPr>
      <a:lvl8pPr marL="6556075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16300">
          <a:solidFill>
            <a:srgbClr val="00673E"/>
          </a:solidFill>
          <a:latin typeface="Arial Black" charset="0"/>
          <a:ea typeface="ＭＳ Ｐゴシック" charset="0"/>
        </a:defRPr>
      </a:lvl8pPr>
      <a:lvl9pPr marL="8741434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16300">
          <a:solidFill>
            <a:srgbClr val="00673E"/>
          </a:solidFill>
          <a:latin typeface="Arial Black" charset="0"/>
          <a:ea typeface="ＭＳ Ｐゴシック" charset="0"/>
        </a:defRPr>
      </a:lvl9pPr>
    </p:titleStyle>
    <p:bodyStyle>
      <a:lvl1pPr marL="1639013" indent="-1639013" algn="l" rtl="0" eaLnBrk="1" fontAlgn="base" hangingPunct="1">
        <a:lnSpc>
          <a:spcPct val="95000"/>
        </a:lnSpc>
        <a:spcBef>
          <a:spcPct val="25000"/>
        </a:spcBef>
        <a:spcAft>
          <a:spcPct val="0"/>
        </a:spcAft>
        <a:buClr>
          <a:srgbClr val="01673E"/>
        </a:buClr>
        <a:buFont typeface="Symbol" charset="0"/>
        <a:buChar char="·"/>
        <a:defRPr sz="13500" b="1">
          <a:solidFill>
            <a:srgbClr val="000000"/>
          </a:solidFill>
          <a:latin typeface="+mn-lt"/>
          <a:ea typeface="+mn-ea"/>
          <a:cs typeface="+mn-cs"/>
        </a:defRPr>
      </a:lvl1pPr>
      <a:lvl2pPr marL="3551206" indent="-1365857" algn="l" rtl="0" eaLnBrk="1" fontAlgn="base" hangingPunct="1">
        <a:lnSpc>
          <a:spcPct val="95000"/>
        </a:lnSpc>
        <a:spcBef>
          <a:spcPct val="15000"/>
        </a:spcBef>
        <a:spcAft>
          <a:spcPct val="0"/>
        </a:spcAft>
        <a:buClr>
          <a:srgbClr val="01673E"/>
        </a:buClr>
        <a:buFont typeface="Arial" charset="0"/>
        <a:buChar char="–"/>
        <a:defRPr sz="11500" b="1">
          <a:solidFill>
            <a:srgbClr val="000000"/>
          </a:solidFill>
          <a:latin typeface="+mn-lt"/>
          <a:ea typeface="+mn-ea"/>
        </a:defRPr>
      </a:lvl2pPr>
      <a:lvl3pPr marL="5463394" indent="-1092682" algn="l" rtl="0" eaLnBrk="1" fontAlgn="base" hangingPunct="1">
        <a:lnSpc>
          <a:spcPct val="95000"/>
        </a:lnSpc>
        <a:spcBef>
          <a:spcPct val="5000"/>
        </a:spcBef>
        <a:spcAft>
          <a:spcPct val="0"/>
        </a:spcAft>
        <a:buClr>
          <a:srgbClr val="01673E"/>
        </a:buClr>
        <a:buFont typeface="Symbol" charset="0"/>
        <a:buChar char="·"/>
        <a:defRPr sz="9600" b="1">
          <a:solidFill>
            <a:srgbClr val="000000"/>
          </a:solidFill>
          <a:latin typeface="+mn-lt"/>
          <a:ea typeface="+mn-ea"/>
        </a:defRPr>
      </a:lvl3pPr>
      <a:lvl4pPr marL="7648752" indent="-1092682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1673E"/>
        </a:buClr>
        <a:buFont typeface="Arial" charset="0"/>
        <a:buChar char="–"/>
        <a:defRPr b="1">
          <a:solidFill>
            <a:srgbClr val="000000"/>
          </a:solidFill>
          <a:latin typeface="+mn-lt"/>
          <a:ea typeface="+mn-ea"/>
        </a:defRPr>
      </a:lvl4pPr>
      <a:lvl5pPr marL="9834111" indent="-1092682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1673E"/>
        </a:buClr>
        <a:buFont typeface="Symbol" charset="0"/>
        <a:buChar char="·"/>
        <a:defRPr b="1">
          <a:solidFill>
            <a:srgbClr val="000000"/>
          </a:solidFill>
          <a:latin typeface="+mn-lt"/>
          <a:ea typeface="+mn-ea"/>
        </a:defRPr>
      </a:lvl5pPr>
      <a:lvl6pPr marL="12019474" indent="-1092682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1673E"/>
        </a:buClr>
        <a:buFont typeface="Symbol" charset="0"/>
        <a:buChar char="·"/>
        <a:defRPr b="1">
          <a:solidFill>
            <a:srgbClr val="000000"/>
          </a:solidFill>
          <a:latin typeface="+mn-lt"/>
          <a:ea typeface="+mn-ea"/>
        </a:defRPr>
      </a:lvl6pPr>
      <a:lvl7pPr marL="14204837" indent="-1092682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1673E"/>
        </a:buClr>
        <a:buFont typeface="Symbol" charset="0"/>
        <a:buChar char="·"/>
        <a:defRPr b="1">
          <a:solidFill>
            <a:srgbClr val="000000"/>
          </a:solidFill>
          <a:latin typeface="+mn-lt"/>
          <a:ea typeface="+mn-ea"/>
        </a:defRPr>
      </a:lvl7pPr>
      <a:lvl8pPr marL="16390191" indent="-1092682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1673E"/>
        </a:buClr>
        <a:buFont typeface="Symbol" charset="0"/>
        <a:buChar char="·"/>
        <a:defRPr b="1">
          <a:solidFill>
            <a:srgbClr val="000000"/>
          </a:solidFill>
          <a:latin typeface="+mn-lt"/>
          <a:ea typeface="+mn-ea"/>
        </a:defRPr>
      </a:lvl8pPr>
      <a:lvl9pPr marL="18575554" indent="-1092682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buClr>
          <a:srgbClr val="01673E"/>
        </a:buClr>
        <a:buFont typeface="Symbol" charset="0"/>
        <a:buChar char="·"/>
        <a:defRPr b="1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2185363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1pPr>
      <a:lvl2pPr marL="2185363" algn="l" defTabSz="2185363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2pPr>
      <a:lvl3pPr marL="4370722" algn="l" defTabSz="2185363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3pPr>
      <a:lvl4pPr marL="6556075" algn="l" defTabSz="2185363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4pPr>
      <a:lvl5pPr marL="8741434" algn="l" defTabSz="2185363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5pPr>
      <a:lvl6pPr marL="10926792" algn="l" defTabSz="2185363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6pPr>
      <a:lvl7pPr marL="13112151" algn="l" defTabSz="2185363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7pPr>
      <a:lvl8pPr marL="15297514" algn="l" defTabSz="2185363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8pPr>
      <a:lvl9pPr marL="17482867" algn="l" defTabSz="2185363" rtl="0" eaLnBrk="1" latinLnBrk="0" hangingPunct="1">
        <a:defRPr sz="8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3924663" y="-3916423"/>
            <a:ext cx="7883160" cy="7866658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9433" tIns="219717" rIns="439433" bIns="21971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812019" y="101292"/>
            <a:ext cx="8187657" cy="817051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9433" tIns="219717" rIns="439433" bIns="21971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879673" y="5064370"/>
            <a:ext cx="5414777" cy="5292595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9433" tIns="219717" rIns="439433" bIns="21971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4871992" y="-259"/>
            <a:ext cx="39111286" cy="32918659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9433" tIns="219717" rIns="439433" bIns="21971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6905374" y="1318262"/>
            <a:ext cx="36066286" cy="5486400"/>
          </a:xfrm>
          <a:prstGeom prst="rect">
            <a:avLst/>
          </a:prstGeom>
        </p:spPr>
        <p:txBody>
          <a:bodyPr lIns="439433" tIns="219717" rIns="439433" bIns="219717"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6905374" y="6949440"/>
            <a:ext cx="36066286" cy="23042880"/>
          </a:xfrm>
          <a:prstGeom prst="rect">
            <a:avLst/>
          </a:prstGeom>
        </p:spPr>
        <p:txBody>
          <a:bodyPr lIns="439433" tIns="219717" rIns="439433" bIns="219717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17226783" y="30266640"/>
            <a:ext cx="10262764" cy="2286000"/>
          </a:xfrm>
          <a:prstGeom prst="rect">
            <a:avLst/>
          </a:prstGeom>
        </p:spPr>
        <p:txBody>
          <a:bodyPr lIns="439433" tIns="219717" rIns="439433" bIns="219717" anchor="b"/>
          <a:lstStyle>
            <a:lvl1pPr algn="r" eaLnBrk="1" latinLnBrk="0" hangingPunct="1">
              <a:defRPr kumimoji="0" sz="58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algn="r" eaLnBrk="1" latinLnBrk="0" hangingPunct="1"/>
            <a:fld id="{38C3D378-DFAE-EB41-B0A9-E5826728D933}" type="datetime1">
              <a:rPr lang="en-US" smtClean="0"/>
              <a:t>5/14/12</a:t>
            </a:fld>
            <a:endParaRPr lang="en-US" sz="5800">
              <a:solidFill>
                <a:schemeClr val="bg2">
                  <a:shade val="50000"/>
                </a:schemeClr>
              </a:solidFill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7489547" y="30266640"/>
            <a:ext cx="13928037" cy="2286000"/>
          </a:xfrm>
          <a:prstGeom prst="rect">
            <a:avLst/>
          </a:prstGeom>
        </p:spPr>
        <p:txBody>
          <a:bodyPr lIns="439433" tIns="219717" rIns="439433" bIns="219717" anchor="b"/>
          <a:lstStyle>
            <a:lvl1pPr eaLnBrk="1" latinLnBrk="0" hangingPunct="1">
              <a:defRPr kumimoji="0" sz="58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41432245" y="30266640"/>
            <a:ext cx="2199164" cy="2286000"/>
          </a:xfrm>
          <a:prstGeom prst="rect">
            <a:avLst/>
          </a:prstGeom>
        </p:spPr>
        <p:txBody>
          <a:bodyPr lIns="439433" tIns="219717" rIns="439433" bIns="219717" anchor="b"/>
          <a:lstStyle>
            <a:lvl1pPr algn="ctr" eaLnBrk="1" latinLnBrk="0" hangingPunct="1">
              <a:defRPr kumimoji="0" sz="58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algn="ctr" eaLnBrk="1" latinLnBrk="0" hangingPunct="1"/>
            <a:fld id="{6294C92D-0306-4E69-9CD3-20855E849650}" type="slidenum">
              <a:rPr kumimoji="0" lang="en-US" smtClean="0"/>
              <a:t>‹#›</a:t>
            </a:fld>
            <a:endParaRPr kumimoji="0" lang="en-US" sz="5800">
              <a:solidFill>
                <a:schemeClr val="bg2">
                  <a:shade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 bwMode="invGray">
          <a:xfrm>
            <a:off x="4882144" y="-259"/>
            <a:ext cx="351866" cy="32918659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439433" tIns="219717" rIns="439433" bIns="219717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7" r:id="rId1"/>
    <p:sldLayoutId id="2147484128" r:id="rId2"/>
    <p:sldLayoutId id="2147484129" r:id="rId3"/>
    <p:sldLayoutId id="2147484130" r:id="rId4"/>
    <p:sldLayoutId id="2147484131" r:id="rId5"/>
    <p:sldLayoutId id="2147484132" r:id="rId6"/>
    <p:sldLayoutId id="2147484133" r:id="rId7"/>
    <p:sldLayoutId id="2147484134" r:id="rId8"/>
    <p:sldLayoutId id="2147484135" r:id="rId9"/>
    <p:sldLayoutId id="2147484136" r:id="rId10"/>
    <p:sldLayoutId id="214748413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207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1757733" indent="-1362243" algn="l" rtl="0" eaLnBrk="1" latinLnBrk="0" hangingPunct="1">
        <a:lnSpc>
          <a:spcPct val="100000"/>
        </a:lnSpc>
        <a:spcBef>
          <a:spcPts val="2883"/>
        </a:spcBef>
        <a:buClr>
          <a:schemeClr val="accent1"/>
        </a:buClr>
        <a:buSzPct val="80000"/>
        <a:buFont typeface="Wingdings 2"/>
        <a:buChar char=""/>
        <a:defRPr kumimoji="0" sz="15400" kern="1200">
          <a:solidFill>
            <a:schemeClr val="tx1"/>
          </a:solidFill>
          <a:latin typeface="+mn-lt"/>
          <a:ea typeface="+mn-ea"/>
          <a:cs typeface="+mn-cs"/>
        </a:defRPr>
      </a:lvl1pPr>
      <a:lvl2pPr marL="3076032" indent="-1142526" algn="l" rtl="0" eaLnBrk="1" latinLnBrk="0" hangingPunct="1">
        <a:lnSpc>
          <a:spcPct val="100000"/>
        </a:lnSpc>
        <a:spcBef>
          <a:spcPts val="2643"/>
        </a:spcBef>
        <a:buClr>
          <a:schemeClr val="accent1"/>
        </a:buClr>
        <a:buFont typeface="Verdana"/>
        <a:buChar char="◦"/>
        <a:defRPr kumimoji="0" sz="13500" kern="1200">
          <a:solidFill>
            <a:schemeClr val="tx1"/>
          </a:solidFill>
          <a:latin typeface="+mn-lt"/>
          <a:ea typeface="+mn-ea"/>
          <a:cs typeface="+mn-cs"/>
        </a:defRPr>
      </a:lvl2pPr>
      <a:lvl3pPr marL="4262502" indent="-1098583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11500" kern="1200">
          <a:solidFill>
            <a:schemeClr val="tx1"/>
          </a:solidFill>
          <a:latin typeface="+mn-lt"/>
          <a:ea typeface="+mn-ea"/>
          <a:cs typeface="+mn-cs"/>
        </a:defRPr>
      </a:lvl3pPr>
      <a:lvl4pPr marL="5273198" indent="-834923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9600" kern="1200">
          <a:solidFill>
            <a:schemeClr val="tx1"/>
          </a:solidFill>
          <a:latin typeface="+mn-lt"/>
          <a:ea typeface="+mn-ea"/>
          <a:cs typeface="+mn-cs"/>
        </a:defRPr>
      </a:lvl4pPr>
      <a:lvl5pPr marL="6239952" indent="-878866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9600" kern="1200">
          <a:solidFill>
            <a:schemeClr val="tx1"/>
          </a:solidFill>
          <a:latin typeface="+mn-lt"/>
          <a:ea typeface="+mn-ea"/>
          <a:cs typeface="+mn-cs"/>
        </a:defRPr>
      </a:lvl5pPr>
      <a:lvl6pPr marL="7250648" indent="-878866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9600" kern="1200">
          <a:solidFill>
            <a:schemeClr val="tx1"/>
          </a:solidFill>
          <a:latin typeface="+mn-lt"/>
          <a:ea typeface="+mn-ea"/>
          <a:cs typeface="+mn-cs"/>
        </a:defRPr>
      </a:lvl6pPr>
      <a:lvl7pPr marL="8261344" indent="-878866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9600" kern="1200">
          <a:solidFill>
            <a:schemeClr val="tx1"/>
          </a:solidFill>
          <a:latin typeface="+mn-lt"/>
          <a:ea typeface="+mn-ea"/>
          <a:cs typeface="+mn-cs"/>
        </a:defRPr>
      </a:lvl7pPr>
      <a:lvl8pPr marL="9228097" indent="-878866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9600" kern="1200">
          <a:solidFill>
            <a:schemeClr val="tx1"/>
          </a:solidFill>
          <a:latin typeface="+mn-lt"/>
          <a:ea typeface="+mn-ea"/>
          <a:cs typeface="+mn-cs"/>
        </a:defRPr>
      </a:lvl8pPr>
      <a:lvl9pPr marL="10238794" indent="-878866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9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219716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439433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65914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878866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098583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318299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5380162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757732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hyperlink" Target="https://github.com/JerryPan/MDE-ESIP" TargetMode="External"/><Relationship Id="rId3" Type="http://schemas.openxmlformats.org/officeDocument/2006/relationships/hyperlink" Target="http://ec2-50-19-146-114.compute-1.amazonaws.com/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904037" y="12725400"/>
            <a:ext cx="35626453" cy="8412480"/>
          </a:xfrm>
        </p:spPr>
        <p:txBody>
          <a:bodyPr>
            <a:normAutofit/>
          </a:bodyPr>
          <a:lstStyle/>
          <a:p>
            <a:pPr marL="453447" indent="-453447" defTabSz="4246139" eaLnBrk="0" hangingPunct="0"/>
            <a:endParaRPr lang="en-US" sz="6600" dirty="0">
              <a:solidFill>
                <a:srgbClr val="1B0304"/>
              </a:solidFill>
              <a:latin typeface="Verdana" pitchFamily="34" charset="0"/>
            </a:endParaRPr>
          </a:p>
          <a:p>
            <a:r>
              <a:rPr lang="en-US" sz="6600" dirty="0">
                <a:solidFill>
                  <a:srgbClr val="1B0304"/>
                </a:solidFill>
                <a:latin typeface="Verdana" pitchFamily="34" charset="0"/>
              </a:rPr>
              <a:t>Jerry Yun Pan</a:t>
            </a:r>
            <a:r>
              <a:rPr lang="en-US" sz="6600" baseline="30000" dirty="0">
                <a:solidFill>
                  <a:srgbClr val="1B0304"/>
                </a:solidFill>
                <a:latin typeface="Verdana" pitchFamily="34" charset="0"/>
              </a:rPr>
              <a:t>1</a:t>
            </a:r>
            <a:r>
              <a:rPr lang="en-US" sz="6600" dirty="0">
                <a:solidFill>
                  <a:srgbClr val="1B0304"/>
                </a:solidFill>
                <a:latin typeface="Verdana" pitchFamily="34" charset="0"/>
              </a:rPr>
              <a:t>, Nigel Banks</a:t>
            </a:r>
            <a:r>
              <a:rPr lang="en-US" sz="6600" baseline="30000" dirty="0">
                <a:solidFill>
                  <a:srgbClr val="1B0304"/>
                </a:solidFill>
                <a:latin typeface="Verdana" pitchFamily="34" charset="0"/>
              </a:rPr>
              <a:t>2</a:t>
            </a:r>
          </a:p>
          <a:p>
            <a:r>
              <a:rPr lang="en-US" sz="6600" baseline="30000" dirty="0">
                <a:solidFill>
                  <a:srgbClr val="1B0304"/>
                </a:solidFill>
                <a:latin typeface="Verdana" pitchFamily="34" charset="0"/>
              </a:rPr>
              <a:t>1</a:t>
            </a:r>
            <a:r>
              <a:rPr lang="en-US" sz="6600" dirty="0">
                <a:solidFill>
                  <a:srgbClr val="1B0304"/>
                </a:solidFill>
                <a:latin typeface="Verdana" pitchFamily="34" charset="0"/>
              </a:rPr>
              <a:t> Environmental Sciences Division, Oak Ridge National Laboratory, Oak Ridge, TN 37831-6407</a:t>
            </a:r>
          </a:p>
          <a:p>
            <a:r>
              <a:rPr lang="en-US" sz="6600" baseline="30000" dirty="0">
                <a:solidFill>
                  <a:srgbClr val="1B0304"/>
                </a:solidFill>
                <a:latin typeface="Verdana" pitchFamily="34" charset="0"/>
              </a:rPr>
              <a:t>2</a:t>
            </a:r>
            <a:r>
              <a:rPr lang="en-US" sz="6600" dirty="0">
                <a:solidFill>
                  <a:srgbClr val="1B0304"/>
                </a:solidFill>
                <a:latin typeface="Verdana" pitchFamily="34" charset="0"/>
              </a:rPr>
              <a:t> Discovery Garden Inc., 118 Sydney Street, Charlottetown, Canada, C1A 1G4</a:t>
            </a:r>
            <a:r>
              <a:rPr lang="en-US" sz="6600" dirty="0">
                <a:solidFill>
                  <a:srgbClr val="1B1403"/>
                </a:solidFill>
                <a:latin typeface="Verdana" pitchFamily="34" charset="0"/>
              </a:rPr>
              <a:t>31-6407</a:t>
            </a:r>
          </a:p>
        </p:txBody>
      </p:sp>
      <p:sp>
        <p:nvSpPr>
          <p:cNvPr id="6" name="Rectangle 5"/>
          <p:cNvSpPr/>
          <p:nvPr/>
        </p:nvSpPr>
        <p:spPr>
          <a:xfrm>
            <a:off x="6675437" y="3505200"/>
            <a:ext cx="325374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0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  <a:t>A Generic Metadata Editor Supporting System Using Drupal CMS</a:t>
            </a:r>
            <a:br>
              <a:rPr lang="en-US" sz="12000" dirty="0">
                <a:solidFill>
                  <a:schemeClr val="accent3">
                    <a:lumMod val="50000"/>
                  </a:schemeClr>
                </a:solidFill>
                <a:latin typeface="Arial"/>
                <a:cs typeface="Arial"/>
              </a:rPr>
            </a:br>
            <a:endParaRPr lang="en-US" sz="1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DD0FD-55B0-48C4-8AF2-8A69533EDFC3}" type="slidenum">
              <a:rPr lang="en-US" smtClean="0"/>
              <a:pPr/>
              <a:t>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70168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mport/Export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Data record can be imported from an XML file or exported to an XML file</a:t>
            </a:r>
          </a:p>
          <a:p>
            <a:endParaRPr lang="en-US" dirty="0" smtClean="0"/>
          </a:p>
          <a:p>
            <a:endParaRPr lang="en-US" dirty="0" smtClean="0"/>
          </a:p>
          <a:p>
            <a:pPr marL="39549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EE13-7DB3-2645-8011-2F562809088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6435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Record Validation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Optionally validated against its target schema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EE13-7DB3-2645-8011-2F562809088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7655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Drupal CMS	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separation of content from view, easily customized by each organization</a:t>
            </a:r>
          </a:p>
          <a:p>
            <a:r>
              <a:rPr lang="en-US" dirty="0" smtClean="0"/>
              <a:t>Rich plugin modules </a:t>
            </a:r>
          </a:p>
          <a:p>
            <a:r>
              <a:rPr lang="en-US" dirty="0" smtClean="0"/>
              <a:t>Strong community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EE13-7DB3-2645-8011-2F562809088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457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Code, </a:t>
            </a:r>
            <a:r>
              <a:rPr lang="en-US" dirty="0" smtClean="0"/>
              <a:t>EC2 Demo </a:t>
            </a:r>
            <a:r>
              <a:rPr lang="en-US" dirty="0"/>
              <a:t>S</a:t>
            </a:r>
            <a:r>
              <a:rPr lang="en-US" dirty="0" smtClean="0"/>
              <a:t>erver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GitHub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sz="9600" dirty="0" smtClean="0">
                <a:hlinkClick r:id="rId2"/>
              </a:rPr>
              <a:t>https</a:t>
            </a:r>
            <a:r>
              <a:rPr lang="en-US" sz="9600" dirty="0">
                <a:hlinkClick r:id="rId2"/>
              </a:rPr>
              <a:t>://github.com/JerryPan/MDE-</a:t>
            </a:r>
            <a:r>
              <a:rPr lang="en-US" sz="9600" dirty="0" smtClean="0">
                <a:hlinkClick r:id="rId2"/>
              </a:rPr>
              <a:t>ESIP</a:t>
            </a:r>
            <a:endParaRPr lang="en-US" sz="9600" dirty="0" smtClean="0"/>
          </a:p>
          <a:p>
            <a:pPr marL="395490" indent="0">
              <a:buNone/>
            </a:pPr>
            <a:r>
              <a:rPr lang="en-US" dirty="0" smtClean="0"/>
              <a:t>(note: there are upstream project in </a:t>
            </a:r>
            <a:r>
              <a:rPr lang="en-US" dirty="0" err="1" smtClean="0"/>
              <a:t>islandora</a:t>
            </a:r>
            <a:r>
              <a:rPr lang="en-US" dirty="0" smtClean="0"/>
              <a:t> repository)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Amazon </a:t>
            </a:r>
            <a:r>
              <a:rPr lang="en-US" dirty="0" smtClean="0"/>
              <a:t>EC2</a:t>
            </a:r>
            <a:r>
              <a:rPr lang="en-US" dirty="0"/>
              <a:t> </a:t>
            </a:r>
            <a:r>
              <a:rPr lang="en-US" dirty="0" smtClean="0"/>
              <a:t>(ESIP account)</a:t>
            </a:r>
            <a:endParaRPr lang="en-US" dirty="0" smtClean="0"/>
          </a:p>
          <a:p>
            <a:pPr lvl="1"/>
            <a:r>
              <a:rPr lang="en-US" sz="9600" dirty="0" smtClean="0"/>
              <a:t>Ubuntu 12.04 small instance at</a:t>
            </a:r>
            <a:endParaRPr lang="en-US" sz="9600" dirty="0"/>
          </a:p>
          <a:p>
            <a:pPr lvl="1"/>
            <a:r>
              <a:rPr lang="en-US" sz="9600" dirty="0" smtClean="0">
                <a:hlinkClick r:id="rId3"/>
              </a:rPr>
              <a:t>http</a:t>
            </a:r>
            <a:r>
              <a:rPr lang="en-US" sz="9600" dirty="0">
                <a:hlinkClick r:id="rId3"/>
              </a:rPr>
              <a:t>://ec2-50-19-146-114.compute-1.amazonaws.com</a:t>
            </a:r>
            <a:r>
              <a:rPr lang="en-US" sz="9600" dirty="0" smtClean="0">
                <a:hlinkClick r:id="rId3"/>
              </a:rPr>
              <a:t>/</a:t>
            </a:r>
            <a:endParaRPr lang="en-US" sz="9600" dirty="0" smtClean="0"/>
          </a:p>
          <a:p>
            <a:pPr lvl="1"/>
            <a:endParaRPr lang="en-US" sz="9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EE13-7DB3-2645-8011-2F562809088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5614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EE13-7DB3-2645-8011-2F562809088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0007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Suggested work (</a:t>
            </a:r>
            <a:r>
              <a:rPr lang="en-US" dirty="0" err="1" smtClean="0"/>
              <a:t>todo</a:t>
            </a:r>
            <a:r>
              <a:rPr lang="en-US" dirty="0" smtClean="0"/>
              <a:t> list)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6065837" y="9067800"/>
            <a:ext cx="30251400" cy="7462186"/>
          </a:xfrm>
          <a:prstGeom prst="rect">
            <a:avLst/>
          </a:prstGeom>
          <a:noFill/>
          <a:ln>
            <a:solidFill>
              <a:schemeClr val="accent2"/>
            </a:solidFill>
          </a:ln>
          <a:effectLst>
            <a:glow rad="101600">
              <a:schemeClr val="accent6">
                <a:lumMod val="50000"/>
                <a:alpha val="75000"/>
              </a:schemeClr>
            </a:glow>
            <a:softEdge rad="12700"/>
          </a:effectLst>
        </p:spPr>
        <p:txBody>
          <a:bodyPr wrap="square" rtlCol="0">
            <a:spAutoFit/>
          </a:bodyPr>
          <a:lstStyle/>
          <a:p>
            <a:pPr marL="1143000" indent="-1143000"/>
            <a:r>
              <a:rPr lang="en-US" sz="9600" dirty="0" smtClean="0">
                <a:latin typeface="+mj-lt"/>
              </a:rPr>
              <a:t>ISO </a:t>
            </a:r>
            <a:r>
              <a:rPr lang="en-US" sz="9600" dirty="0">
                <a:latin typeface="+mj-lt"/>
              </a:rPr>
              <a:t>19115 </a:t>
            </a:r>
            <a:r>
              <a:rPr lang="en-US" sz="9600" dirty="0" smtClean="0">
                <a:latin typeface="+mj-lt"/>
              </a:rPr>
              <a:t>support </a:t>
            </a:r>
            <a:r>
              <a:rPr lang="en-US" sz="9600" dirty="0">
                <a:latin typeface="+mj-lt"/>
              </a:rPr>
              <a:t>with sample </a:t>
            </a:r>
            <a:r>
              <a:rPr lang="en-US" sz="9600" dirty="0" smtClean="0">
                <a:latin typeface="+mj-lt"/>
              </a:rPr>
              <a:t>profiles</a:t>
            </a:r>
          </a:p>
          <a:p>
            <a:pPr marL="1143000" indent="-1143000"/>
            <a:r>
              <a:rPr lang="en-US" sz="9600" dirty="0" smtClean="0">
                <a:latin typeface="+mj-lt"/>
              </a:rPr>
              <a:t>Wizard forms (- some work initiated) </a:t>
            </a:r>
          </a:p>
          <a:p>
            <a:pPr marL="1143000" indent="-1143000"/>
            <a:r>
              <a:rPr lang="en-US" sz="9600" dirty="0" smtClean="0">
                <a:latin typeface="+mj-lt"/>
              </a:rPr>
              <a:t>Integration </a:t>
            </a:r>
            <a:r>
              <a:rPr lang="en-US" sz="9600" dirty="0">
                <a:latin typeface="+mj-lt"/>
              </a:rPr>
              <a:t>with Drupal </a:t>
            </a:r>
            <a:r>
              <a:rPr lang="en-US" sz="9600" dirty="0" smtClean="0">
                <a:latin typeface="+mj-lt"/>
              </a:rPr>
              <a:t>View </a:t>
            </a:r>
            <a:r>
              <a:rPr lang="en-US" sz="9600" dirty="0">
                <a:latin typeface="+mj-lt"/>
              </a:rPr>
              <a:t>system </a:t>
            </a:r>
            <a:endParaRPr lang="en-US" sz="9600" dirty="0" smtClean="0">
              <a:latin typeface="+mj-lt"/>
            </a:endParaRPr>
          </a:p>
          <a:p>
            <a:pPr marL="1143000" indent="-1143000"/>
            <a:r>
              <a:rPr lang="en-US" sz="9600" dirty="0" smtClean="0">
                <a:latin typeface="+mj-lt"/>
              </a:rPr>
              <a:t>Auto-generation of form definition from a schema file </a:t>
            </a:r>
            <a:endParaRPr lang="en-US" sz="96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EE13-7DB3-2645-8011-2F5628090888}" type="slidenum">
              <a:rPr lang="en-US" smtClean="0"/>
              <a:t>14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456237" y="18440400"/>
            <a:ext cx="36066286" cy="13030200"/>
          </a:xfrm>
          <a:prstGeom prst="rect">
            <a:avLst/>
          </a:prstGeom>
        </p:spPr>
        <p:txBody>
          <a:bodyPr lIns="439433" tIns="219717" rIns="439433" bIns="219717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207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en-US" dirty="0" smtClean="0"/>
              <a:t>Question?</a:t>
            </a:r>
          </a:p>
          <a:p>
            <a:r>
              <a:rPr lang="en-US" dirty="0" smtClean="0"/>
              <a:t>(</a:t>
            </a:r>
            <a:r>
              <a:rPr lang="en-US" dirty="0" err="1" smtClean="0"/>
              <a:t>jerry.ypan@gmail.com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896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Goal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905374" y="6949440"/>
            <a:ext cx="35507863" cy="9204960"/>
          </a:xfrm>
        </p:spPr>
        <p:txBody>
          <a:bodyPr>
            <a:noAutofit/>
          </a:bodyPr>
          <a:lstStyle/>
          <a:p>
            <a:pPr marL="395490" indent="0">
              <a:lnSpc>
                <a:spcPct val="150000"/>
              </a:lnSpc>
              <a:buNone/>
            </a:pPr>
            <a:r>
              <a:rPr lang="en-US" sz="9600" i="1" dirty="0">
                <a:latin typeface="Verdana"/>
                <a:cs typeface="Verdana"/>
              </a:rPr>
              <a:t>Develop a generic, reusable software system to facilitate the support for multiple metadata standards and their variations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EE13-7DB3-2645-8011-2F56280908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668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Approach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858037" y="10591800"/>
            <a:ext cx="17983189" cy="501602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0712" tIns="45356" rIns="90712" bIns="45356" rtlCol="0">
            <a:spAutoFit/>
          </a:bodyPr>
          <a:lstStyle/>
          <a:p>
            <a:pPr algn="ctr"/>
            <a:r>
              <a:rPr lang="en-US" sz="8000" b="1" dirty="0">
                <a:latin typeface="Verdana"/>
                <a:cs typeface="Verdana"/>
              </a:rPr>
              <a:t>Drupal Content Management System (CMS) and its Forms API as the foundation framework </a:t>
            </a:r>
          </a:p>
        </p:txBody>
      </p:sp>
      <p:pic>
        <p:nvPicPr>
          <p:cNvPr id="5" name="Picture 35" descr="drup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1037" y="9601200"/>
            <a:ext cx="8929443" cy="2895600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>
            <a:outerShdw blurRad="63500" dist="107763" dir="135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Preparation 9"/>
          <p:cNvSpPr/>
          <p:nvPr/>
        </p:nvSpPr>
        <p:spPr>
          <a:xfrm>
            <a:off x="7513637" y="16383000"/>
            <a:ext cx="4495800" cy="3124200"/>
          </a:xfrm>
          <a:prstGeom prst="flowChartPreparation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Metadata Editor Designer</a:t>
            </a:r>
            <a:endParaRPr lang="en-US" sz="4800" dirty="0"/>
          </a:p>
        </p:txBody>
      </p:sp>
      <p:sp>
        <p:nvSpPr>
          <p:cNvPr id="11" name="Multidocument 10"/>
          <p:cNvSpPr/>
          <p:nvPr/>
        </p:nvSpPr>
        <p:spPr>
          <a:xfrm>
            <a:off x="9571037" y="19888200"/>
            <a:ext cx="4282967" cy="3886200"/>
          </a:xfrm>
          <a:prstGeom prst="flowChartMulti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Form Definitions (XML)</a:t>
            </a:r>
            <a:endParaRPr lang="en-US" sz="4800" dirty="0"/>
          </a:p>
        </p:txBody>
      </p:sp>
      <p:sp>
        <p:nvSpPr>
          <p:cNvPr id="12" name="Multidocument 11"/>
          <p:cNvSpPr/>
          <p:nvPr/>
        </p:nvSpPr>
        <p:spPr>
          <a:xfrm>
            <a:off x="17770177" y="17408293"/>
            <a:ext cx="4983460" cy="4537307"/>
          </a:xfrm>
          <a:prstGeom prst="flowChartMultidocumen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Metadata Records (XML)</a:t>
            </a:r>
            <a:endParaRPr lang="en-US" sz="4800" dirty="0"/>
          </a:p>
        </p:txBody>
      </p:sp>
      <p:sp>
        <p:nvSpPr>
          <p:cNvPr id="13" name="Left-Right Arrow 12"/>
          <p:cNvSpPr/>
          <p:nvPr/>
        </p:nvSpPr>
        <p:spPr>
          <a:xfrm>
            <a:off x="16673387" y="18665301"/>
            <a:ext cx="904206" cy="344778"/>
          </a:xfrm>
          <a:prstGeom prst="left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14" name="Oval 13"/>
          <p:cNvSpPr/>
          <p:nvPr/>
        </p:nvSpPr>
        <p:spPr>
          <a:xfrm>
            <a:off x="10866437" y="14173200"/>
            <a:ext cx="3124200" cy="1702656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/>
              <a:t>Drupal Form API</a:t>
            </a:r>
            <a:endParaRPr lang="en-US" sz="4000" dirty="0"/>
          </a:p>
        </p:txBody>
      </p:sp>
      <p:sp>
        <p:nvSpPr>
          <p:cNvPr id="17" name="Can 16"/>
          <p:cNvSpPr/>
          <p:nvPr/>
        </p:nvSpPr>
        <p:spPr>
          <a:xfrm>
            <a:off x="14545716" y="22524310"/>
            <a:ext cx="926224" cy="1173892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/>
          </a:p>
        </p:txBody>
      </p:sp>
      <p:sp>
        <p:nvSpPr>
          <p:cNvPr id="18" name="Preparation 17"/>
          <p:cNvSpPr/>
          <p:nvPr/>
        </p:nvSpPr>
        <p:spPr>
          <a:xfrm>
            <a:off x="12432769" y="16467664"/>
            <a:ext cx="4529668" cy="3039536"/>
          </a:xfrm>
          <a:prstGeom prst="flowChartPreparation">
            <a:avLst/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accent6"/>
            </a:solidFill>
          </a:ln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Metadata Editor Render</a:t>
            </a:r>
            <a:endParaRPr lang="en-US" sz="4800" dirty="0"/>
          </a:p>
        </p:txBody>
      </p:sp>
      <p:cxnSp>
        <p:nvCxnSpPr>
          <p:cNvPr id="19" name="Straight Arrow Connector 18"/>
          <p:cNvCxnSpPr>
            <a:stCxn id="10" idx="0"/>
            <a:endCxn id="14" idx="2"/>
          </p:cNvCxnSpPr>
          <p:nvPr/>
        </p:nvCxnSpPr>
        <p:spPr>
          <a:xfrm flipV="1">
            <a:off x="9761537" y="15024528"/>
            <a:ext cx="1104900" cy="1358472"/>
          </a:xfrm>
          <a:prstGeom prst="straightConnector1">
            <a:avLst/>
          </a:prstGeom>
          <a:ln w="41275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8" idx="0"/>
            <a:endCxn id="14" idx="6"/>
          </p:cNvCxnSpPr>
          <p:nvPr/>
        </p:nvCxnSpPr>
        <p:spPr>
          <a:xfrm flipH="1" flipV="1">
            <a:off x="13990637" y="15024528"/>
            <a:ext cx="706966" cy="1443136"/>
          </a:xfrm>
          <a:prstGeom prst="straightConnector1">
            <a:avLst/>
          </a:prstGeom>
          <a:ln w="41275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 flipV="1">
            <a:off x="13712114" y="22524310"/>
            <a:ext cx="740979" cy="489122"/>
          </a:xfrm>
          <a:prstGeom prst="straightConnector1">
            <a:avLst/>
          </a:prstGeom>
          <a:ln w="41275"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15749807" y="22719958"/>
            <a:ext cx="464162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(database)</a:t>
            </a:r>
            <a:endParaRPr lang="en-US" sz="4800" dirty="0"/>
          </a:p>
        </p:txBody>
      </p:sp>
      <p:sp>
        <p:nvSpPr>
          <p:cNvPr id="23" name="TextBox 22"/>
          <p:cNvSpPr txBox="1"/>
          <p:nvPr/>
        </p:nvSpPr>
        <p:spPr>
          <a:xfrm>
            <a:off x="21305837" y="21640800"/>
            <a:ext cx="17598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/>
              <a:t>(files)</a:t>
            </a:r>
            <a:endParaRPr lang="en-US" sz="4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EE13-7DB3-2645-8011-2F56280908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9424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Features Highlights</a:t>
            </a:r>
            <a:endParaRPr lang="en-US" dirty="0"/>
          </a:p>
        </p:txBody>
      </p:sp>
      <p:sp>
        <p:nvSpPr>
          <p:cNvPr id="4" name="Content Placeholder 3"/>
          <p:cNvSpPr txBox="1">
            <a:spLocks noGrp="1"/>
          </p:cNvSpPr>
          <p:nvPr>
            <p:ph idx="1"/>
          </p:nvPr>
        </p:nvSpPr>
        <p:spPr>
          <a:xfrm>
            <a:off x="7513637" y="7010400"/>
            <a:ext cx="29032200" cy="14849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67025" indent="-567025"/>
            <a:r>
              <a:rPr lang="en-US" sz="8800" dirty="0">
                <a:latin typeface="+mj-lt"/>
              </a:rPr>
              <a:t>Editor from design GUI (“Editor of Editors”)</a:t>
            </a:r>
          </a:p>
          <a:p>
            <a:pPr marL="567025" indent="-567025"/>
            <a:r>
              <a:rPr lang="en-US" sz="8800" dirty="0">
                <a:latin typeface="+mj-lt"/>
              </a:rPr>
              <a:t>Choose subset of a Schema (a “Profile”)</a:t>
            </a:r>
          </a:p>
          <a:p>
            <a:pPr marL="567025" indent="-567025"/>
            <a:r>
              <a:rPr lang="en-US" sz="8800" dirty="0" smtClean="0">
                <a:latin typeface="+mj-lt"/>
              </a:rPr>
              <a:t>Custom </a:t>
            </a:r>
            <a:r>
              <a:rPr lang="en-US" sz="8800" dirty="0">
                <a:latin typeface="+mj-lt"/>
              </a:rPr>
              <a:t>Tags supported</a:t>
            </a:r>
          </a:p>
          <a:p>
            <a:pPr marL="567025" indent="-567025"/>
            <a:r>
              <a:rPr lang="en-US" sz="8800" dirty="0">
                <a:latin typeface="+mj-lt"/>
              </a:rPr>
              <a:t>Stand-alone editor, or easy Integration to any Drupal-based system through APIs</a:t>
            </a:r>
          </a:p>
          <a:p>
            <a:pPr marL="567025" indent="-567025"/>
            <a:r>
              <a:rPr lang="en-US" sz="8800" dirty="0">
                <a:latin typeface="+mj-lt"/>
              </a:rPr>
              <a:t>Flexible Theming (with Drupal themes and JQuery UI themes</a:t>
            </a:r>
            <a:r>
              <a:rPr lang="en-US" sz="8800" dirty="0" smtClean="0">
                <a:latin typeface="+mj-lt"/>
              </a:rPr>
              <a:t>)</a:t>
            </a:r>
          </a:p>
          <a:p>
            <a:pPr marL="567025" indent="-567025"/>
            <a:r>
              <a:rPr lang="en-US" sz="8800" dirty="0" smtClean="0">
                <a:latin typeface="+mj-lt"/>
              </a:rPr>
              <a:t>Auto-completion and “Pick-List” support</a:t>
            </a:r>
          </a:p>
          <a:p>
            <a:pPr marL="567025" indent="-567025"/>
            <a:r>
              <a:rPr lang="en-US" sz="8800" dirty="0" smtClean="0">
                <a:latin typeface="+mj-lt"/>
              </a:rPr>
              <a:t>Optional data validation against schema</a:t>
            </a:r>
            <a:endParaRPr lang="en-US" sz="8800" dirty="0">
              <a:latin typeface="+mj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EE13-7DB3-2645-8011-2F56280908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5645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Schema-agnostic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system is not written to handle any particular metadata standard, it is </a:t>
            </a:r>
            <a:r>
              <a:rPr lang="en-US" dirty="0" smtClean="0"/>
              <a:t>generic and schema</a:t>
            </a:r>
            <a:r>
              <a:rPr lang="en-US" dirty="0" smtClean="0"/>
              <a:t>-agnostic</a:t>
            </a:r>
          </a:p>
          <a:p>
            <a:r>
              <a:rPr lang="en-US" dirty="0" smtClean="0"/>
              <a:t>Each particular editor can be tied to a particular schema (FGDC, DC, ISO, etc.</a:t>
            </a:r>
            <a:r>
              <a:rPr lang="en-US" dirty="0" smtClean="0"/>
              <a:t>)</a:t>
            </a:r>
          </a:p>
          <a:p>
            <a:r>
              <a:rPr lang="en-US" dirty="0" smtClean="0"/>
              <a:t>XML Form Builder (or MDE Builder)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EE13-7DB3-2645-8011-2F56280908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340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“Editor of Editor”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the same system to create a metadata editor: XML Form Builder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EE13-7DB3-2645-8011-2F56280908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008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Sharable editor definition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Editor definition creation is not automated and it requires expert knowledge of schema and the system, but -</a:t>
            </a:r>
          </a:p>
          <a:p>
            <a:r>
              <a:rPr lang="en-US" dirty="0" smtClean="0"/>
              <a:t>An XML definition can be exported and imported, tweaked for a particular usage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EE13-7DB3-2645-8011-2F56280908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0956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 Template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Prefill entries from a template 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EE13-7DB3-2645-8011-2F56280908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03533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Auto-complete and Pick-list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Leverage Drupal “</a:t>
            </a:r>
            <a:r>
              <a:rPr lang="en-US" dirty="0" err="1" smtClean="0"/>
              <a:t>autocompletion</a:t>
            </a:r>
            <a:r>
              <a:rPr lang="en-US" dirty="0" smtClean="0"/>
              <a:t>” feature</a:t>
            </a:r>
          </a:p>
          <a:p>
            <a:r>
              <a:rPr lang="en-US" dirty="0" smtClean="0"/>
              <a:t>Developed support for auto-completion of multiple fields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0EE13-7DB3-2645-8011-2F562809088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5867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ORNL">
  <a:themeElements>
    <a:clrScheme name="ORNL template_0707 11">
      <a:dk1>
        <a:srgbClr val="000000"/>
      </a:dk1>
      <a:lt1>
        <a:srgbClr val="FFFFFF"/>
      </a:lt1>
      <a:dk2>
        <a:srgbClr val="01673E"/>
      </a:dk2>
      <a:lt2>
        <a:srgbClr val="333333"/>
      </a:lt2>
      <a:accent1>
        <a:srgbClr val="003D6C"/>
      </a:accent1>
      <a:accent2>
        <a:srgbClr val="267186"/>
      </a:accent2>
      <a:accent3>
        <a:srgbClr val="FFFFFF"/>
      </a:accent3>
      <a:accent4>
        <a:srgbClr val="000000"/>
      </a:accent4>
      <a:accent5>
        <a:srgbClr val="AAAFBA"/>
      </a:accent5>
      <a:accent6>
        <a:srgbClr val="216679"/>
      </a:accent6>
      <a:hlink>
        <a:srgbClr val="8D1357"/>
      </a:hlink>
      <a:folHlink>
        <a:srgbClr val="FFCC66"/>
      </a:folHlink>
    </a:clrScheme>
    <a:fontScheme name="ORNL template_0707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ORNL template_0707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L template_0707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L template_0707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L template_0707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NL template_0707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L template_0707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L template_0707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L template_0707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NL template_0707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NL template_0707 10">
        <a:dk1>
          <a:srgbClr val="000000"/>
        </a:dk1>
        <a:lt1>
          <a:srgbClr val="FFFFFF"/>
        </a:lt1>
        <a:dk2>
          <a:srgbClr val="01673E"/>
        </a:dk2>
        <a:lt2>
          <a:srgbClr val="333333"/>
        </a:lt2>
        <a:accent1>
          <a:srgbClr val="8D0A56"/>
        </a:accent1>
        <a:accent2>
          <a:srgbClr val="267186"/>
        </a:accent2>
        <a:accent3>
          <a:srgbClr val="FFFFFF"/>
        </a:accent3>
        <a:accent4>
          <a:srgbClr val="000000"/>
        </a:accent4>
        <a:accent5>
          <a:srgbClr val="C5AAB4"/>
        </a:accent5>
        <a:accent6>
          <a:srgbClr val="216679"/>
        </a:accent6>
        <a:hlink>
          <a:srgbClr val="FFCC66"/>
        </a:hlink>
        <a:folHlink>
          <a:srgbClr val="76A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NL template_0707 11">
        <a:dk1>
          <a:srgbClr val="000000"/>
        </a:dk1>
        <a:lt1>
          <a:srgbClr val="FFFFFF"/>
        </a:lt1>
        <a:dk2>
          <a:srgbClr val="01673E"/>
        </a:dk2>
        <a:lt2>
          <a:srgbClr val="333333"/>
        </a:lt2>
        <a:accent1>
          <a:srgbClr val="003D6C"/>
        </a:accent1>
        <a:accent2>
          <a:srgbClr val="267186"/>
        </a:accent2>
        <a:accent3>
          <a:srgbClr val="FFFFFF"/>
        </a:accent3>
        <a:accent4>
          <a:srgbClr val="000000"/>
        </a:accent4>
        <a:accent5>
          <a:srgbClr val="AAAFBA"/>
        </a:accent5>
        <a:accent6>
          <a:srgbClr val="216679"/>
        </a:accent6>
        <a:hlink>
          <a:srgbClr val="8D1357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RNL">
  <a:themeElements>
    <a:clrScheme name="ORNL template_0707 11">
      <a:dk1>
        <a:srgbClr val="000000"/>
      </a:dk1>
      <a:lt1>
        <a:srgbClr val="FFFFFF"/>
      </a:lt1>
      <a:dk2>
        <a:srgbClr val="01673E"/>
      </a:dk2>
      <a:lt2>
        <a:srgbClr val="333333"/>
      </a:lt2>
      <a:accent1>
        <a:srgbClr val="003D6C"/>
      </a:accent1>
      <a:accent2>
        <a:srgbClr val="267186"/>
      </a:accent2>
      <a:accent3>
        <a:srgbClr val="FFFFFF"/>
      </a:accent3>
      <a:accent4>
        <a:srgbClr val="000000"/>
      </a:accent4>
      <a:accent5>
        <a:srgbClr val="AAAFBA"/>
      </a:accent5>
      <a:accent6>
        <a:srgbClr val="216679"/>
      </a:accent6>
      <a:hlink>
        <a:srgbClr val="8D1357"/>
      </a:hlink>
      <a:folHlink>
        <a:srgbClr val="FFCC66"/>
      </a:folHlink>
    </a:clrScheme>
    <a:fontScheme name="ORNL template_0707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ORNL template_0707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L template_0707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L template_0707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L template_0707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NL template_0707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L template_0707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L template_0707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L template_0707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NL template_0707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NL template_0707 10">
        <a:dk1>
          <a:srgbClr val="000000"/>
        </a:dk1>
        <a:lt1>
          <a:srgbClr val="FFFFFF"/>
        </a:lt1>
        <a:dk2>
          <a:srgbClr val="01673E"/>
        </a:dk2>
        <a:lt2>
          <a:srgbClr val="333333"/>
        </a:lt2>
        <a:accent1>
          <a:srgbClr val="8D0A56"/>
        </a:accent1>
        <a:accent2>
          <a:srgbClr val="267186"/>
        </a:accent2>
        <a:accent3>
          <a:srgbClr val="FFFFFF"/>
        </a:accent3>
        <a:accent4>
          <a:srgbClr val="000000"/>
        </a:accent4>
        <a:accent5>
          <a:srgbClr val="C5AAB4"/>
        </a:accent5>
        <a:accent6>
          <a:srgbClr val="216679"/>
        </a:accent6>
        <a:hlink>
          <a:srgbClr val="FFCC66"/>
        </a:hlink>
        <a:folHlink>
          <a:srgbClr val="76A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NL template_0707 11">
        <a:dk1>
          <a:srgbClr val="000000"/>
        </a:dk1>
        <a:lt1>
          <a:srgbClr val="FFFFFF"/>
        </a:lt1>
        <a:dk2>
          <a:srgbClr val="01673E"/>
        </a:dk2>
        <a:lt2>
          <a:srgbClr val="333333"/>
        </a:lt2>
        <a:accent1>
          <a:srgbClr val="003D6C"/>
        </a:accent1>
        <a:accent2>
          <a:srgbClr val="267186"/>
        </a:accent2>
        <a:accent3>
          <a:srgbClr val="FFFFFF"/>
        </a:accent3>
        <a:accent4>
          <a:srgbClr val="000000"/>
        </a:accent4>
        <a:accent5>
          <a:srgbClr val="AAAFBA"/>
        </a:accent5>
        <a:accent6>
          <a:srgbClr val="216679"/>
        </a:accent6>
        <a:hlink>
          <a:srgbClr val="8D1357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ORNL">
  <a:themeElements>
    <a:clrScheme name="ORNL template_0707 11">
      <a:dk1>
        <a:srgbClr val="000000"/>
      </a:dk1>
      <a:lt1>
        <a:srgbClr val="FFFFFF"/>
      </a:lt1>
      <a:dk2>
        <a:srgbClr val="01673E"/>
      </a:dk2>
      <a:lt2>
        <a:srgbClr val="333333"/>
      </a:lt2>
      <a:accent1>
        <a:srgbClr val="003D6C"/>
      </a:accent1>
      <a:accent2>
        <a:srgbClr val="267186"/>
      </a:accent2>
      <a:accent3>
        <a:srgbClr val="FFFFFF"/>
      </a:accent3>
      <a:accent4>
        <a:srgbClr val="000000"/>
      </a:accent4>
      <a:accent5>
        <a:srgbClr val="AAAFBA"/>
      </a:accent5>
      <a:accent6>
        <a:srgbClr val="216679"/>
      </a:accent6>
      <a:hlink>
        <a:srgbClr val="8D1357"/>
      </a:hlink>
      <a:folHlink>
        <a:srgbClr val="FFCC66"/>
      </a:folHlink>
    </a:clrScheme>
    <a:fontScheme name="ORNL template_0707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ORNL template_0707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L template_0707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L template_0707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L template_0707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NL template_0707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L template_0707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L template_0707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L template_0707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NL template_0707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NL template_0707 10">
        <a:dk1>
          <a:srgbClr val="000000"/>
        </a:dk1>
        <a:lt1>
          <a:srgbClr val="FFFFFF"/>
        </a:lt1>
        <a:dk2>
          <a:srgbClr val="01673E"/>
        </a:dk2>
        <a:lt2>
          <a:srgbClr val="333333"/>
        </a:lt2>
        <a:accent1>
          <a:srgbClr val="8D0A56"/>
        </a:accent1>
        <a:accent2>
          <a:srgbClr val="267186"/>
        </a:accent2>
        <a:accent3>
          <a:srgbClr val="FFFFFF"/>
        </a:accent3>
        <a:accent4>
          <a:srgbClr val="000000"/>
        </a:accent4>
        <a:accent5>
          <a:srgbClr val="C5AAB4"/>
        </a:accent5>
        <a:accent6>
          <a:srgbClr val="216679"/>
        </a:accent6>
        <a:hlink>
          <a:srgbClr val="FFCC66"/>
        </a:hlink>
        <a:folHlink>
          <a:srgbClr val="76A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NL template_0707 11">
        <a:dk1>
          <a:srgbClr val="000000"/>
        </a:dk1>
        <a:lt1>
          <a:srgbClr val="FFFFFF"/>
        </a:lt1>
        <a:dk2>
          <a:srgbClr val="01673E"/>
        </a:dk2>
        <a:lt2>
          <a:srgbClr val="333333"/>
        </a:lt2>
        <a:accent1>
          <a:srgbClr val="003D6C"/>
        </a:accent1>
        <a:accent2>
          <a:srgbClr val="267186"/>
        </a:accent2>
        <a:accent3>
          <a:srgbClr val="FFFFFF"/>
        </a:accent3>
        <a:accent4>
          <a:srgbClr val="000000"/>
        </a:accent4>
        <a:accent5>
          <a:srgbClr val="AAAFBA"/>
        </a:accent5>
        <a:accent6>
          <a:srgbClr val="216679"/>
        </a:accent6>
        <a:hlink>
          <a:srgbClr val="8D1357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ORNL">
  <a:themeElements>
    <a:clrScheme name="ORNL template_0707 11">
      <a:dk1>
        <a:srgbClr val="000000"/>
      </a:dk1>
      <a:lt1>
        <a:srgbClr val="FFFFFF"/>
      </a:lt1>
      <a:dk2>
        <a:srgbClr val="01673E"/>
      </a:dk2>
      <a:lt2>
        <a:srgbClr val="333333"/>
      </a:lt2>
      <a:accent1>
        <a:srgbClr val="003D6C"/>
      </a:accent1>
      <a:accent2>
        <a:srgbClr val="267186"/>
      </a:accent2>
      <a:accent3>
        <a:srgbClr val="FFFFFF"/>
      </a:accent3>
      <a:accent4>
        <a:srgbClr val="000000"/>
      </a:accent4>
      <a:accent5>
        <a:srgbClr val="AAAFBA"/>
      </a:accent5>
      <a:accent6>
        <a:srgbClr val="216679"/>
      </a:accent6>
      <a:hlink>
        <a:srgbClr val="8D1357"/>
      </a:hlink>
      <a:folHlink>
        <a:srgbClr val="FFCC66"/>
      </a:folHlink>
    </a:clrScheme>
    <a:fontScheme name="ORNL template_0707">
      <a:majorFont>
        <a:latin typeface="Arial Black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ORNL template_0707 1">
        <a:dk1>
          <a:srgbClr val="00008A"/>
        </a:dk1>
        <a:lt1>
          <a:srgbClr val="FFFFFF"/>
        </a:lt1>
        <a:dk2>
          <a:srgbClr val="000099"/>
        </a:dk2>
        <a:lt2>
          <a:srgbClr val="FFFFFF"/>
        </a:lt2>
        <a:accent1>
          <a:srgbClr val="0099FF"/>
        </a:accent1>
        <a:accent2>
          <a:srgbClr val="00007A"/>
        </a:accent2>
        <a:accent3>
          <a:srgbClr val="AAAACA"/>
        </a:accent3>
        <a:accent4>
          <a:srgbClr val="DADADA"/>
        </a:accent4>
        <a:accent5>
          <a:srgbClr val="AACAFF"/>
        </a:accent5>
        <a:accent6>
          <a:srgbClr val="00006E"/>
        </a:accent6>
        <a:hlink>
          <a:srgbClr val="EAEAEA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L template_0707 2">
        <a:dk1>
          <a:srgbClr val="5B5B89"/>
        </a:dk1>
        <a:lt1>
          <a:srgbClr val="FFFFFF"/>
        </a:lt1>
        <a:dk2>
          <a:srgbClr val="666699"/>
        </a:dk2>
        <a:lt2>
          <a:srgbClr val="DFDEF6"/>
        </a:lt2>
        <a:accent1>
          <a:srgbClr val="6666FF"/>
        </a:accent1>
        <a:accent2>
          <a:srgbClr val="52527C"/>
        </a:accent2>
        <a:accent3>
          <a:srgbClr val="B8B8CA"/>
        </a:accent3>
        <a:accent4>
          <a:srgbClr val="DADADA"/>
        </a:accent4>
        <a:accent5>
          <a:srgbClr val="B8B8FF"/>
        </a:accent5>
        <a:accent6>
          <a:srgbClr val="494970"/>
        </a:accent6>
        <a:hlink>
          <a:srgbClr val="9999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L template_0707 3">
        <a:dk1>
          <a:srgbClr val="70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6000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560000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L template_0707 4">
        <a:dk1>
          <a:srgbClr val="000000"/>
        </a:dk1>
        <a:lt1>
          <a:srgbClr val="FDEB9D"/>
        </a:lt1>
        <a:dk2>
          <a:srgbClr val="000000"/>
        </a:dk2>
        <a:lt2>
          <a:srgbClr val="E0CE82"/>
        </a:lt2>
        <a:accent1>
          <a:srgbClr val="EAEAEA"/>
        </a:accent1>
        <a:accent2>
          <a:srgbClr val="C2B476"/>
        </a:accent2>
        <a:accent3>
          <a:srgbClr val="FEF3CC"/>
        </a:accent3>
        <a:accent4>
          <a:srgbClr val="000000"/>
        </a:accent4>
        <a:accent5>
          <a:srgbClr val="F3F3F3"/>
        </a:accent5>
        <a:accent6>
          <a:srgbClr val="B0A36A"/>
        </a:accent6>
        <a:hlink>
          <a:srgbClr val="A47900"/>
        </a:hlink>
        <a:folHlink>
          <a:srgbClr val="8C8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NL template_0707 5">
        <a:dk1>
          <a:srgbClr val="5B5E52"/>
        </a:dk1>
        <a:lt1>
          <a:srgbClr val="FFFFFF"/>
        </a:lt1>
        <a:dk2>
          <a:srgbClr val="686B5D"/>
        </a:dk2>
        <a:lt2>
          <a:srgbClr val="CCD5C7"/>
        </a:lt2>
        <a:accent1>
          <a:srgbClr val="809EA8"/>
        </a:accent1>
        <a:accent2>
          <a:srgbClr val="4F5147"/>
        </a:accent2>
        <a:accent3>
          <a:srgbClr val="B9BAB6"/>
        </a:accent3>
        <a:accent4>
          <a:srgbClr val="DADADA"/>
        </a:accent4>
        <a:accent5>
          <a:srgbClr val="C0CCD1"/>
        </a:accent5>
        <a:accent6>
          <a:srgbClr val="47493F"/>
        </a:accent6>
        <a:hlink>
          <a:srgbClr val="AAA854"/>
        </a:hlink>
        <a:folHlink>
          <a:srgbClr val="E1D09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L template_0707 6">
        <a:dk1>
          <a:srgbClr val="46532B"/>
        </a:dk1>
        <a:lt1>
          <a:srgbClr val="FFFFFF"/>
        </a:lt1>
        <a:dk2>
          <a:srgbClr val="4E5D31"/>
        </a:dk2>
        <a:lt2>
          <a:srgbClr val="FFFFCC"/>
        </a:lt2>
        <a:accent1>
          <a:srgbClr val="8F8C00"/>
        </a:accent1>
        <a:accent2>
          <a:srgbClr val="424F29"/>
        </a:accent2>
        <a:accent3>
          <a:srgbClr val="B2B6AD"/>
        </a:accent3>
        <a:accent4>
          <a:srgbClr val="DADADA"/>
        </a:accent4>
        <a:accent5>
          <a:srgbClr val="C6C5AA"/>
        </a:accent5>
        <a:accent6>
          <a:srgbClr val="3B4724"/>
        </a:accent6>
        <a:hlink>
          <a:srgbClr val="33CC33"/>
        </a:hlink>
        <a:folHlink>
          <a:srgbClr val="00A1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L template_0707 7">
        <a:dk1>
          <a:srgbClr val="007673"/>
        </a:dk1>
        <a:lt1>
          <a:srgbClr val="FFFFFF"/>
        </a:lt1>
        <a:dk2>
          <a:srgbClr val="008080"/>
        </a:dk2>
        <a:lt2>
          <a:srgbClr val="FFFF99"/>
        </a:lt2>
        <a:accent1>
          <a:srgbClr val="33CCCC"/>
        </a:accent1>
        <a:accent2>
          <a:srgbClr val="006462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005A58"/>
        </a:accent6>
        <a:hlink>
          <a:srgbClr val="FFCC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RNL template_0707 8">
        <a:dk1>
          <a:srgbClr val="000000"/>
        </a:dk1>
        <a:lt1>
          <a:srgbClr val="E6F8F4"/>
        </a:lt1>
        <a:dk2>
          <a:srgbClr val="000000"/>
        </a:dk2>
        <a:lt2>
          <a:srgbClr val="C5DBD6"/>
        </a:lt2>
        <a:accent1>
          <a:srgbClr val="CCFF99"/>
        </a:accent1>
        <a:accent2>
          <a:srgbClr val="ACBAB7"/>
        </a:accent2>
        <a:accent3>
          <a:srgbClr val="F0FBF8"/>
        </a:accent3>
        <a:accent4>
          <a:srgbClr val="000000"/>
        </a:accent4>
        <a:accent5>
          <a:srgbClr val="E2FFCA"/>
        </a:accent5>
        <a:accent6>
          <a:srgbClr val="9BA8A6"/>
        </a:accent6>
        <a:hlink>
          <a:srgbClr val="008080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NL template_0707 9">
        <a:dk1>
          <a:srgbClr val="000000"/>
        </a:dk1>
        <a:lt1>
          <a:srgbClr val="EAEAEA"/>
        </a:lt1>
        <a:dk2>
          <a:srgbClr val="000000"/>
        </a:dk2>
        <a:lt2>
          <a:srgbClr val="D1D1D1"/>
        </a:lt2>
        <a:accent1>
          <a:srgbClr val="CCECFF"/>
        </a:accent1>
        <a:accent2>
          <a:srgbClr val="B2B2B2"/>
        </a:accent2>
        <a:accent3>
          <a:srgbClr val="F3F3F3"/>
        </a:accent3>
        <a:accent4>
          <a:srgbClr val="000000"/>
        </a:accent4>
        <a:accent5>
          <a:srgbClr val="E2F4FF"/>
        </a:accent5>
        <a:accent6>
          <a:srgbClr val="A1A1A1"/>
        </a:accent6>
        <a:hlink>
          <a:srgbClr val="7200E4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NL template_0707 10">
        <a:dk1>
          <a:srgbClr val="000000"/>
        </a:dk1>
        <a:lt1>
          <a:srgbClr val="FFFFFF"/>
        </a:lt1>
        <a:dk2>
          <a:srgbClr val="01673E"/>
        </a:dk2>
        <a:lt2>
          <a:srgbClr val="333333"/>
        </a:lt2>
        <a:accent1>
          <a:srgbClr val="8D0A56"/>
        </a:accent1>
        <a:accent2>
          <a:srgbClr val="267186"/>
        </a:accent2>
        <a:accent3>
          <a:srgbClr val="FFFFFF"/>
        </a:accent3>
        <a:accent4>
          <a:srgbClr val="000000"/>
        </a:accent4>
        <a:accent5>
          <a:srgbClr val="C5AAB4"/>
        </a:accent5>
        <a:accent6>
          <a:srgbClr val="216679"/>
        </a:accent6>
        <a:hlink>
          <a:srgbClr val="FFCC66"/>
        </a:hlink>
        <a:folHlink>
          <a:srgbClr val="76A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RNL template_0707 11">
        <a:dk1>
          <a:srgbClr val="000000"/>
        </a:dk1>
        <a:lt1>
          <a:srgbClr val="FFFFFF"/>
        </a:lt1>
        <a:dk2>
          <a:srgbClr val="01673E"/>
        </a:dk2>
        <a:lt2>
          <a:srgbClr val="333333"/>
        </a:lt2>
        <a:accent1>
          <a:srgbClr val="003D6C"/>
        </a:accent1>
        <a:accent2>
          <a:srgbClr val="267186"/>
        </a:accent2>
        <a:accent3>
          <a:srgbClr val="FFFFFF"/>
        </a:accent3>
        <a:accent4>
          <a:srgbClr val="000000"/>
        </a:accent4>
        <a:accent5>
          <a:srgbClr val="AAAFBA"/>
        </a:accent5>
        <a:accent6>
          <a:srgbClr val="216679"/>
        </a:accent6>
        <a:hlink>
          <a:srgbClr val="8D1357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ORNL.thmx</Template>
  <TotalTime>41634</TotalTime>
  <Words>641</Words>
  <Application>Microsoft Macintosh PowerPoint</Application>
  <PresentationFormat>Custom</PresentationFormat>
  <Paragraphs>93</Paragraphs>
  <Slides>15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ORNL</vt:lpstr>
      <vt:lpstr>1_ORNL</vt:lpstr>
      <vt:lpstr>2_ORNL</vt:lpstr>
      <vt:lpstr>3_ORNL</vt:lpstr>
      <vt:lpstr>Solstice</vt:lpstr>
      <vt:lpstr>PowerPoint Presentation</vt:lpstr>
      <vt:lpstr>The Goal</vt:lpstr>
      <vt:lpstr>Approach</vt:lpstr>
      <vt:lpstr>Features Highlights</vt:lpstr>
      <vt:lpstr>Schema-agnostic</vt:lpstr>
      <vt:lpstr>“Editor of Editor”</vt:lpstr>
      <vt:lpstr>Sharable editor definition</vt:lpstr>
      <vt:lpstr>Use Template </vt:lpstr>
      <vt:lpstr>Auto-complete and Pick-list</vt:lpstr>
      <vt:lpstr>Import/Export</vt:lpstr>
      <vt:lpstr>Data Record Validation</vt:lpstr>
      <vt:lpstr>Drupal CMS : </vt:lpstr>
      <vt:lpstr>Code, EC2 Demo Server</vt:lpstr>
      <vt:lpstr>Demo</vt:lpstr>
      <vt:lpstr>Suggested work (todo list)</vt:lpstr>
    </vt:vector>
  </TitlesOfParts>
  <Company>ORNL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ORNL</dc:creator>
  <cp:lastModifiedBy>Yun Pan</cp:lastModifiedBy>
  <cp:revision>1094</cp:revision>
  <cp:lastPrinted>1601-01-01T00:00:00Z</cp:lastPrinted>
  <dcterms:created xsi:type="dcterms:W3CDTF">2010-06-16T18:46:20Z</dcterms:created>
  <dcterms:modified xsi:type="dcterms:W3CDTF">2012-05-14T20:28:13Z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8</vt:i4>
  </property>
</Properties>
</file>