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133d5e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133d5e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0133d5e8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0133d5e8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133d5e8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133d5e8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0133d5e8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0133d5e8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0133d5e8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0133d5e8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01675307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01675307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Ethan:  add Tools?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at W3C Provenance model (Jonathon will share work on this)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Mark:  cf. nano-publication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Karen: LANCE datasets -&gt; disaster response support; flood extent is a good area to start with, looking at it from the user end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15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Usage-Based Discovery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6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we link data to how it is used?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that help data discovery?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that help other things (e.g., strategizing)?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OSTP Earth Observation Assessment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656525"/>
            <a:ext cx="7974000" cy="448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2000"/>
            <a:ext cx="8836951" cy="44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289775" y="418025"/>
            <a:ext cx="8547000" cy="27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Satellite Instrument                      Dept/Agency                               	Societal Benefit Area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STPI - NASA (Doane): Impact of Land Imaging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50" y="764975"/>
            <a:ext cx="8736414" cy="420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0325" y="507100"/>
            <a:ext cx="6867750" cy="33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0" l="21389" r="0" t="47321"/>
          <a:stretch/>
        </p:blipFill>
        <p:spPr>
          <a:xfrm>
            <a:off x="56525" y="1351229"/>
            <a:ext cx="9144001" cy="2947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587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Newman (NASA):  Essential Climate Variables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0119"/>
            <a:ext cx="8991600" cy="4635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Shared IDs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4325" y="40250"/>
            <a:ext cx="6579675" cy="493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Phase #1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589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Link datasets to data-usage-related concepts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Publications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Essential Climate Variables (ECV)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Key Product, Service or Outcome Group (KPSO)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Societal Benefit Areas (SBA)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UN Sustainable Development Goals (SDG)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Missions + instruments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Other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Look at options for representing relationships (Prov model, cf. nano-publications)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Each org externalizes relationships, either via API or export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Convert formats as necessary to instantiate cross-org links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Look into Linked Data Notifications (emerging standard)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Start with a subset of Earth Observations to keep it tractable:  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Precipitation data?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 sz="1100"/>
              <a:t>Link to phenomena:  Landslide, flooding, soil moisture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Load into...</a:t>
            </a:r>
            <a:r>
              <a:rPr i="1" lang="en" sz="1500"/>
              <a:t>Neptune</a:t>
            </a:r>
            <a:r>
              <a:rPr lang="en" sz="1500"/>
              <a:t>?  Neo4J?  Other?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Visualize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Conceive Usage-Based Discovery Applications (Maybe start this in parallel?)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Design Phase #2 (Summer ESIP - focus on Vermont, see L. Barbieri)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